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5"/>
  </p:notesMasterIdLst>
  <p:sldIdLst>
    <p:sldId id="275" r:id="rId3"/>
    <p:sldId id="276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15-Nov-21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RAN5#93-e Meeting SIG </a:t>
            </a:r>
            <a:r>
              <a:rPr lang="en-US" sz="48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Session 2 Draft v1 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15 Nov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110" y="71438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595314"/>
            <a:ext cx="11184467" cy="5938836"/>
          </a:xfrm>
        </p:spPr>
        <p:txBody>
          <a:bodyPr/>
          <a:lstStyle/>
          <a:p>
            <a:r>
              <a:rPr lang="en-US" sz="2400" dirty="0"/>
              <a:t>Incoming LS</a:t>
            </a:r>
          </a:p>
          <a:p>
            <a:pPr lvl="1"/>
            <a:r>
              <a:rPr lang="en-US" sz="1867" dirty="0"/>
              <a:t>R5-21xxxx: Reply LS on association between serving cell and measurement object (RAN2 – MediaTek)</a:t>
            </a:r>
          </a:p>
          <a:p>
            <a:r>
              <a:rPr lang="en-US" sz="2000" dirty="0"/>
              <a:t>Late </a:t>
            </a:r>
            <a:r>
              <a:rPr lang="en-US" sz="2000" dirty="0" err="1"/>
              <a:t>tdoc</a:t>
            </a:r>
            <a:r>
              <a:rPr lang="en-US" sz="2000" dirty="0"/>
              <a:t> request</a:t>
            </a:r>
          </a:p>
          <a:p>
            <a:pPr lvl="1"/>
            <a:r>
              <a:rPr lang="en-US" sz="1800" dirty="0"/>
              <a:t>Correction to NR TC 8.1.4.1.9.1-Reestablish intra-band (Huawei, Hisilicon)</a:t>
            </a:r>
          </a:p>
          <a:p>
            <a:pPr lvl="2"/>
            <a:r>
              <a:rPr lang="en-US" sz="1267" dirty="0"/>
              <a:t>Catering for RAN2 reply LS</a:t>
            </a:r>
          </a:p>
          <a:p>
            <a:pPr lvl="1"/>
            <a:r>
              <a:rPr lang="en-US" sz="1800" dirty="0"/>
              <a:t>Correction to NR TC 8.1.5.8.1 (CATT)</a:t>
            </a:r>
          </a:p>
          <a:p>
            <a:pPr lvl="2"/>
            <a:r>
              <a:rPr lang="en-US" sz="1400" dirty="0"/>
              <a:t>Supporting prose CR for TTCN CR R5s211472 </a:t>
            </a:r>
          </a:p>
          <a:p>
            <a:r>
              <a:rPr lang="en-US" sz="2000" dirty="0"/>
              <a:t>Update on discussion paper outcomes/actions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R5-216661 - Streamlining PICS for IMS emergency capabilities (TF160) – draft_R5-216661_Disc_RAN5_SIG_AP92_01 - V1?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R5-217540 - Discussion paper on confirmation on resource reservation when preconditions are not used (R&amp;S) – LS to CT1 needed?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R5-216811 -  Discussion paper for Rel-15 NR Tests Applicability on SNPN Only UE (Qualcomm) – available?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R5-216759 - Contact parameters in SIP SUBSCRIBE for MCX (TF160) – LS to CT1 needed?</a:t>
            </a:r>
          </a:p>
          <a:p>
            <a:r>
              <a:rPr lang="en-US" sz="2000" dirty="0">
                <a:latin typeface="Calibri" panose="020F0502020204030204" pitchFamily="34" charset="0"/>
              </a:rPr>
              <a:t>Discussion on deferred CRs (on request, should be limited to those meeting input is needed to reach agreement)</a:t>
            </a:r>
          </a:p>
          <a:p>
            <a:pPr lvl="1"/>
            <a:r>
              <a:rPr lang="en-US" sz="1467" dirty="0">
                <a:latin typeface="Calibri" panose="020F0502020204030204" pitchFamily="34" charset="0"/>
              </a:rPr>
              <a:t>Waiting for input?</a:t>
            </a:r>
          </a:p>
          <a:p>
            <a:r>
              <a:rPr lang="en-US" sz="20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000" dirty="0"/>
          </a:p>
          <a:p>
            <a:pPr lvl="1"/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28508</TotalTime>
  <Words>204</Words>
  <Application>Microsoft Office PowerPoint</Application>
  <PresentationFormat>Widescreen</PresentationFormat>
  <Paragraphs>20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RAN5#93-e Meeting SIG Session 2 Draft v1   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522</cp:revision>
  <dcterms:created xsi:type="dcterms:W3CDTF">2018-05-24T11:49:12Z</dcterms:created>
  <dcterms:modified xsi:type="dcterms:W3CDTF">2021-11-15T09:20:10Z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