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9" r:id="rId4"/>
    <p:sldId id="27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09-Nov-21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(Draft v1)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9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None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Supporting prose CR for R5s-211507 - Correction to RRC reconfiguration Test Case 8.1.2.1.1 in TS 38.523-1 (Starpoint)</a:t>
            </a:r>
            <a:endParaRPr lang="en-US" sz="1334" dirty="0"/>
          </a:p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General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R5-217061 -  Discussion on WP update and Tracking of TS 36.523-1 and TS 38.523-1 (Huawei)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R5-216661 - Streamlining PICS for IMS emergency capabilities (TF160)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R5-216812 - Applicability for 5G SA UE not supporting 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VoiceoverNR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(Qualcomm)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R5-217540 - Discussion paper on confirmation on resource reservation when preconditions are not used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R5-216811 -  Discussion paper for Rel-15 NR Tests Applicability on SNPN Only UE (Qualcomm)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86831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(Contd.)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MCPTT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R5-216657 - Issues with MCPTT test case 6.2.23 (TF160)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R5-216759 - Contact parameters in SIP SUBSCRIBE for MCX</a:t>
            </a:r>
          </a:p>
          <a:p>
            <a:pPr marL="1219170" lvl="2" indent="0">
              <a:buNone/>
            </a:pPr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27010</TotalTime>
  <Words>195</Words>
  <Application>Microsoft Office PowerPoint</Application>
  <PresentationFormat>Widescreen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1 (Draft v1)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545</cp:revision>
  <dcterms:created xsi:type="dcterms:W3CDTF">2018-05-24T11:49:12Z</dcterms:created>
  <dcterms:modified xsi:type="dcterms:W3CDTF">2021-11-09T06:17:21Z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