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04-Nov-21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Web 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8 Nov 13h – 14h UTC (5 – 6 PST; 14 – 15 CET;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open)</a:t>
            </a:r>
          </a:p>
          <a:p>
            <a:pPr lvl="2"/>
            <a:r>
              <a:rPr lang="en-US" sz="1600" dirty="0">
                <a:cs typeface="ヒラギノ角ゴ Pro W3"/>
              </a:rPr>
              <a:t>Midweek 12 Nov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18 Nov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8 Nov 14:15h – 15:15h UTC (6:15 – 7:15 PST; 15:15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9 Nov 13h – 15h UTC (5 – 7 PST; 14 – 16 CET;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10 Nov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15 Nov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17 Nov 13h – 15h UTC (5 – 7 PST; 14 – 16 CET;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9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15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17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RAN5#93e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25826</TotalTime>
  <Words>793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RAN5#93-e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514</cp:revision>
  <dcterms:created xsi:type="dcterms:W3CDTF">2018-05-24T11:49:12Z</dcterms:created>
  <dcterms:modified xsi:type="dcterms:W3CDTF">2021-11-04T08:13:58Z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