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25-Aug-21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Aug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>
                <a:latin typeface="Calibri" panose="020F0502020204030204" pitchFamily="34" charset="0"/>
              </a:rPr>
              <a:t>Outgoing LS</a:t>
            </a:r>
          </a:p>
          <a:p>
            <a:pPr lvl="1"/>
            <a:r>
              <a:rPr lang="en-US" sz="1867" dirty="0">
                <a:latin typeface="Calibri" panose="020F0502020204030204" pitchFamily="34" charset="0"/>
              </a:rPr>
              <a:t>R5-215762 Association between serving cell and measurement object (Huawei)</a:t>
            </a:r>
          </a:p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</a:t>
            </a:r>
            <a:endParaRPr lang="en-US" sz="1334" dirty="0"/>
          </a:p>
          <a:p>
            <a:pPr lvl="2"/>
            <a:r>
              <a:rPr lang="en-US" sz="1600" dirty="0"/>
              <a:t>IMS over 5GS</a:t>
            </a:r>
          </a:p>
          <a:p>
            <a:pPr lvl="3"/>
            <a:r>
              <a:rPr lang="en-US" sz="1600" dirty="0"/>
              <a:t>R5-214218, R5-214556, R5-214731, R5-214892, R5-215152, R5-215162, R5-215606, R5-215611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27347</TotalTime>
  <Words>76</Words>
  <Application>Microsoft Office PowerPoint</Application>
  <PresentationFormat>Widescreen</PresentationFormat>
  <Paragraphs>14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517</cp:revision>
  <dcterms:created xsi:type="dcterms:W3CDTF">2018-05-24T11:49:12Z</dcterms:created>
  <dcterms:modified xsi:type="dcterms:W3CDTF">2021-08-25T08:39:47Z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