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20-Aug-21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Way Forward on MSF TFES LS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MSG TFES 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Set up direct engagement between EN 301 908-25 (Lu Zhou – Qualcomm Europe) and TS 38.521-x rapporteurs (Yu Shi, </a:t>
            </a:r>
            <a:r>
              <a:rPr lang="en-US" sz="2400" dirty="0" err="1"/>
              <a:t>Yufeng</a:t>
            </a:r>
            <a:r>
              <a:rPr lang="en-US" sz="2400" dirty="0"/>
              <a:t> Zhang, Kevin Wang)</a:t>
            </a:r>
          </a:p>
          <a:p>
            <a:pPr lvl="1"/>
            <a:r>
              <a:rPr lang="en-US" sz="1867" dirty="0"/>
              <a:t>Hajer volunteered to facilitate this engagement for Rel-15 clean up task</a:t>
            </a:r>
          </a:p>
          <a:p>
            <a:r>
              <a:rPr lang="en-US" sz="2400" dirty="0"/>
              <a:t>Encourage every partner within MSG TFES to coordinate internally with their RAN 5 experts to support the work</a:t>
            </a:r>
          </a:p>
          <a:p>
            <a:r>
              <a:rPr lang="en-US" sz="2400" dirty="0"/>
              <a:t>TS 38.521-x rapporteurs &amp; other experts to provide guidance on best ways to find errors and address them</a:t>
            </a:r>
          </a:p>
          <a:p>
            <a:r>
              <a:rPr lang="en-US" sz="2400" dirty="0"/>
              <a:t>Involve TC authors in finding and fixing errors of impacted test cases – target RAN5#93-e meeting</a:t>
            </a:r>
          </a:p>
          <a:p>
            <a:r>
              <a:rPr lang="en-US" sz="2400" dirty="0"/>
              <a:t>Draft response LS to MSG TFES</a:t>
            </a:r>
          </a:p>
          <a:p>
            <a:pPr lvl="1"/>
            <a:r>
              <a:rPr lang="en-US" sz="1867" dirty="0"/>
              <a:t>Hajer to draft the response LS to MSG TFES covering the actions taken by RAN5 and aiming to complete by RAN5#93-e meeting</a:t>
            </a:r>
          </a:p>
        </p:txBody>
      </p:sp>
    </p:spTree>
    <p:extLst>
      <p:ext uri="{BB962C8B-B14F-4D97-AF65-F5344CB8AC3E}">
        <p14:creationId xmlns:p14="http://schemas.microsoft.com/office/powerpoint/2010/main" val="36686831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26617</TotalTime>
  <Words>134</Words>
  <Application>Microsoft Office PowerPoint</Application>
  <PresentationFormat>Widescreen</PresentationFormat>
  <Paragraphs>10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Way Forward on MSF TFES LS </vt:lpstr>
      <vt:lpstr>MSG TFES 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545</cp:revision>
  <dcterms:created xsi:type="dcterms:W3CDTF">2018-05-24T11:49:12Z</dcterms:created>
  <dcterms:modified xsi:type="dcterms:W3CDTF">2021-08-20T16:01:30Z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