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20-Aug-21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Way Forward on FR1 TRP TRS WI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FR1 TRP TRS WI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Coordinator to facilitate coordination between RAN4 and RAN5</a:t>
            </a:r>
          </a:p>
          <a:p>
            <a:r>
              <a:rPr lang="en-US" sz="2400" dirty="0"/>
              <a:t>Coordinator role:</a:t>
            </a:r>
          </a:p>
          <a:p>
            <a:pPr lvl="1"/>
            <a:r>
              <a:rPr lang="en-US" sz="1867" dirty="0"/>
              <a:t>Formally input RAN4 decisions on test methods to RAN5</a:t>
            </a:r>
          </a:p>
          <a:p>
            <a:pPr lvl="1"/>
            <a:r>
              <a:rPr lang="en-US" sz="1867" dirty="0"/>
              <a:t>Submit RAN5 approved text proposals on MU assessment for TR 38.834 to RAN4 on behalf of RAN5</a:t>
            </a:r>
          </a:p>
          <a:p>
            <a:r>
              <a:rPr lang="en-US" sz="2333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agenda item for FR1 TRP TRS WI from RAN5#93-e meeting onwards</a:t>
            </a:r>
          </a:p>
          <a:p>
            <a:r>
              <a:rPr lang="en-US" sz="2333" dirty="0">
                <a:latin typeface="Calibri" panose="020F0502020204030204" pitchFamily="34" charset="0"/>
                <a:ea typeface="Times New Roman" panose="02020603050405020304" pitchFamily="18" charset="0"/>
              </a:rPr>
              <a:t>Endorse MU WP</a:t>
            </a:r>
          </a:p>
          <a:p>
            <a:r>
              <a:rPr lang="en-US" sz="2333" dirty="0">
                <a:latin typeface="Calibri" panose="020F0502020204030204" pitchFamily="34" charset="0"/>
                <a:ea typeface="Times New Roman" panose="02020603050405020304" pitchFamily="18" charset="0"/>
              </a:rPr>
              <a:t>Create dedicated mailing list for TRP TRS in RAN5</a:t>
            </a:r>
          </a:p>
          <a:p>
            <a:r>
              <a:rPr lang="en-US" sz="2333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Draft LS response to RAN4</a:t>
            </a:r>
          </a:p>
          <a:p>
            <a:pPr lvl="1"/>
            <a:endParaRPr lang="en-US" sz="1867" dirty="0"/>
          </a:p>
        </p:txBody>
      </p:sp>
    </p:spTree>
    <p:extLst>
      <p:ext uri="{BB962C8B-B14F-4D97-AF65-F5344CB8AC3E}">
        <p14:creationId xmlns:p14="http://schemas.microsoft.com/office/powerpoint/2010/main" val="366868311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26617</TotalTime>
  <Words>82</Words>
  <Application>Microsoft Office PowerPoint</Application>
  <PresentationFormat>Widescreen</PresentationFormat>
  <Paragraphs>11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Way Forward on FR1 TRP TRS WI </vt:lpstr>
      <vt:lpstr>FR1 TRP TRS WI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540</cp:revision>
  <dcterms:created xsi:type="dcterms:W3CDTF">2018-05-24T11:49:12Z</dcterms:created>
  <dcterms:modified xsi:type="dcterms:W3CDTF">2021-08-20T15:46:03Z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