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9" r:id="rId4"/>
    <p:sldId id="280" r:id="rId5"/>
    <p:sldId id="276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SIG Session 1 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R5-214164: Reply LS on 180 Ringing when preconditions are not used (CT1 – Qualcomm)</a:t>
            </a:r>
          </a:p>
          <a:p>
            <a:pPr lvl="1"/>
            <a:r>
              <a:rPr lang="en-US" sz="1867" dirty="0"/>
              <a:t>R5-214167: Reply LS on confirming successful resource reservation (CT1 – Qualcomm)</a:t>
            </a:r>
          </a:p>
          <a:p>
            <a:pPr lvl="1"/>
            <a:r>
              <a:rPr lang="en-US" sz="1867" dirty="0"/>
              <a:t>R5-214165: LS reply on ""ICE support for establishing an MCPTT pre-established session (CT1 – FirstNet)</a:t>
            </a:r>
          </a:p>
          <a:p>
            <a:pPr lvl="1"/>
            <a:r>
              <a:rPr lang="en-US" sz="1867" dirty="0"/>
              <a:t>R5-214166: LS reply on SDP attribute a=</a:t>
            </a:r>
            <a:r>
              <a:rPr lang="en-US" sz="1867" dirty="0" err="1"/>
              <a:t>key-mgmt:mikey</a:t>
            </a:r>
            <a:r>
              <a:rPr lang="en-US" sz="1867" dirty="0"/>
              <a:t> (CT1 – FirstNet)</a:t>
            </a:r>
          </a:p>
          <a:p>
            <a:pPr lvl="1"/>
            <a:r>
              <a:rPr lang="en-US" sz="1867" dirty="0"/>
              <a:t>R5-214168: LS reply on integrity and confidentiality protection of </a:t>
            </a:r>
            <a:r>
              <a:rPr lang="en-US" sz="1867" dirty="0" err="1"/>
              <a:t>xcap</a:t>
            </a:r>
            <a:r>
              <a:rPr lang="en-US" sz="1867" dirty="0"/>
              <a:t>-diff and </a:t>
            </a:r>
            <a:r>
              <a:rPr lang="en-US" sz="1867" dirty="0" err="1"/>
              <a:t>pidf</a:t>
            </a:r>
            <a:r>
              <a:rPr lang="en-US" sz="1867" dirty="0"/>
              <a:t> documents in MCPTT (TS 24.379) (CT1 – FirstNet)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Verification of IMSo5G test cases 7.14 and 7.15</a:t>
            </a:r>
          </a:p>
          <a:p>
            <a:pPr lvl="2"/>
            <a:r>
              <a:rPr lang="en-US" sz="1334" dirty="0"/>
              <a:t>CR to TS 34.229-5 </a:t>
            </a:r>
            <a:r>
              <a:rPr lang="en-US" sz="1267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Correction to IMS video call test case 7.15</a:t>
            </a:r>
            <a:r>
              <a:rPr lang="en-US" sz="1334" dirty="0"/>
              <a:t>  (Keysight) </a:t>
            </a:r>
          </a:p>
          <a:p>
            <a:pPr lvl="2"/>
            <a:r>
              <a:rPr lang="en-US" sz="1334" dirty="0"/>
              <a:t>CR to TS 38.508-1 </a:t>
            </a:r>
            <a:r>
              <a:rPr lang="en-US" sz="1267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Corrections for IMS video call signaling (Keysight)</a:t>
            </a:r>
          </a:p>
          <a:p>
            <a:pPr lvl="2"/>
            <a:r>
              <a:rPr lang="en-US" sz="1334" dirty="0"/>
              <a:t>CR to TS 38.508-1 </a:t>
            </a:r>
            <a:r>
              <a:rPr lang="en-US" sz="1267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Correction to reference configurations for IMS video call signaling (Keysight)</a:t>
            </a:r>
          </a:p>
          <a:p>
            <a:pPr lvl="1"/>
            <a:r>
              <a:rPr lang="en-US" sz="1867" dirty="0"/>
              <a:t>CR to TS 38.523-1 Correction to NR testcase 8.1.5.4.1 (R&amp;S)</a:t>
            </a:r>
          </a:p>
          <a:p>
            <a:pPr lvl="1"/>
            <a:r>
              <a:rPr lang="en-US" sz="1867" dirty="0"/>
              <a:t>Verification of Rel-16 MDT TC 8.1.6.1.4.4</a:t>
            </a:r>
          </a:p>
          <a:p>
            <a:pPr lvl="2"/>
            <a:r>
              <a:rPr lang="en-US" sz="1334" dirty="0"/>
              <a:t>CR to TS 38.523-1 Corrections to Rel-16 MDT TC 8.1.6.1.4.4 (Qualcomm)</a:t>
            </a:r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 (Contd.)</a:t>
            </a:r>
          </a:p>
          <a:p>
            <a:pPr lvl="1"/>
            <a:r>
              <a:rPr lang="en-US" sz="1867" dirty="0"/>
              <a:t>CR to TS 38.508-1 Correction to Table 4.8.2.2-1 for default Packet filter ID (Huawei)</a:t>
            </a:r>
          </a:p>
          <a:p>
            <a:pPr lvl="1"/>
            <a:r>
              <a:rPr lang="en-US" sz="1867" dirty="0"/>
              <a:t>TTCN CR(R5s210888) to verify test case 7.1.3.5.2 </a:t>
            </a:r>
          </a:p>
          <a:p>
            <a:pPr lvl="2"/>
            <a:r>
              <a:rPr lang="en-US" sz="1334" dirty="0"/>
              <a:t>CR to TS 38.523-1 Update of System information combination for NR-DC PDCP test cases (Anritsu)</a:t>
            </a:r>
          </a:p>
          <a:p>
            <a:pPr lvl="1"/>
            <a:r>
              <a:rPr lang="en-US" sz="1867" dirty="0"/>
              <a:t>TTCN CR(R5s210716) to verify test case 8.2.2.4.2</a:t>
            </a:r>
          </a:p>
          <a:p>
            <a:pPr lvl="2"/>
            <a:r>
              <a:rPr lang="en-US" sz="1334" dirty="0"/>
              <a:t>CR to TS 38.508-1 RRC and NAS message handling in uplink in case of simultaneous RRC and NAS procedures (Anritsu)</a:t>
            </a:r>
          </a:p>
          <a:p>
            <a:pPr lvl="2"/>
            <a:r>
              <a:rPr lang="en-US" sz="1334" dirty="0"/>
              <a:t>CR to TS 38.508-1 Enquiry of Capability and checking of </a:t>
            </a:r>
            <a:r>
              <a:rPr lang="en-US" sz="1334" dirty="0" err="1"/>
              <a:t>UeCapabilityInformation</a:t>
            </a:r>
            <a:r>
              <a:rPr lang="en-US" sz="1334" dirty="0"/>
              <a:t> contents for NR-DC (Anritsu)</a:t>
            </a:r>
          </a:p>
          <a:p>
            <a:pPr lvl="1"/>
            <a:r>
              <a:rPr lang="en-US" sz="1867" dirty="0"/>
              <a:t>CR to TS 38.523-1 Correction to NR TC 7.1.1.3.8.1-PHR report with Intra-band Contiguous CA (Huawei)</a:t>
            </a:r>
          </a:p>
          <a:p>
            <a:pPr lvl="1"/>
            <a:r>
              <a:rPr lang="en-US" sz="1867" dirty="0"/>
              <a:t>CR to TS 38.508-1 Correction to Table 4.6.3-142 and Table 4.6.3-79 for SFTD measurement reporting (Huawei)</a:t>
            </a:r>
          </a:p>
          <a:p>
            <a:pPr lvl="1"/>
            <a:r>
              <a:rPr lang="en-US" sz="1867" dirty="0"/>
              <a:t>TTCN CR(R5s210890) correction for LTE Idle mode 6.1.2.13</a:t>
            </a:r>
          </a:p>
          <a:p>
            <a:pPr lvl="2"/>
            <a:r>
              <a:rPr lang="en-US" sz="1334" dirty="0"/>
              <a:t>CR to TS 36.523-1 Correction to LTE Idle mode TC 6.1.2.13 for CAT-M1 (Anritsu)</a:t>
            </a:r>
          </a:p>
          <a:p>
            <a:pPr lvl="1"/>
            <a:r>
              <a:rPr lang="en-US" sz="1867" dirty="0"/>
              <a:t>CR to TS 51.010-2 Update applicability of GEA1 based on core spec changes (Vodafone)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360334919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R5-214220 -  On the wording of precondition configuration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R5-214597 - Discussion on the removal of IMSo5G test case 6.5 from 34.229-5 (Keysight)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R5-214555 NG.114 annex C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R5-214696 NG.114 PS data off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R5-214730 NG.114 URSP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R5-215405 URSP and SST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R5-215613 Discussion paper on RRC DL segmentation test method (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MeiaTek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R5-214736 Discussion paper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Rel-14 EIEI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R5-215051 Discussion paper on early implementation of Release 14 EIEI feature (Qualcomm)</a:t>
            </a: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8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8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26456</TotalTime>
  <Words>531</Words>
  <Application>Microsoft Office PowerPoint</Application>
  <PresentationFormat>Widescreen</PresentationFormat>
  <Paragraphs>52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Tahoma</vt:lpstr>
      <vt:lpstr>Times New Roman</vt:lpstr>
      <vt:lpstr>Wingdings</vt:lpstr>
      <vt:lpstr>Nokia White Master with headline</vt:lpstr>
      <vt:lpstr>2_Office Theme</vt:lpstr>
      <vt:lpstr>    RAN5#92-e Meeting SIG Session 1 (Draft v1)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536</cp:revision>
  <dcterms:created xsi:type="dcterms:W3CDTF">2018-05-24T11:49:12Z</dcterms:created>
  <dcterms:modified xsi:type="dcterms:W3CDTF">2021-08-17T05:58:05Z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