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and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AT&amp;T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#92-e			</a:t>
            </a:r>
            <a:r>
              <a:rPr lang="en-US" b="1" dirty="0"/>
              <a:t>R5-214432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16th – 27th August 2021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(complete)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#92-e)</a:t>
            </a:r>
            <a:endParaRPr lang="en-US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6009F0-5BAB-45AF-93CC-2571A5673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1" y="1604613"/>
            <a:ext cx="81438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and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2021-08-30T21:47:58Z</dcterms:modified>
</cp:coreProperties>
</file>