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26-May-21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</a:t>
            </a: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26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None</a:t>
            </a:r>
          </a:p>
          <a:p>
            <a:r>
              <a:rPr lang="en-US" sz="2400" dirty="0"/>
              <a:t>Discussion paper outcomes/actions</a:t>
            </a:r>
          </a:p>
          <a:p>
            <a:pPr lvl="1"/>
            <a:r>
              <a:rPr lang="en-US" sz="1867" dirty="0"/>
              <a:t>MCS update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AI 6.3.2.4.8.4 Emergency Services</a:t>
            </a:r>
          </a:p>
          <a:p>
            <a:pPr lvl="3"/>
            <a:r>
              <a:rPr lang="en-US" sz="1600" dirty="0"/>
              <a:t>R5-213068, R5-212432 , R5-212433, R5-212435, R5-212436, R5-212437 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Allocation of </a:t>
            </a:r>
            <a:r>
              <a:rPr lang="en-US" sz="2400" dirty="0" err="1">
                <a:latin typeface="Calibri" panose="020F0502020204030204" pitchFamily="34" charset="0"/>
              </a:rPr>
              <a:t>Stoyan’s</a:t>
            </a:r>
            <a:r>
              <a:rPr lang="en-US" sz="2400" dirty="0">
                <a:latin typeface="Calibri" panose="020F0502020204030204" pitchFamily="34" charset="0"/>
              </a:rPr>
              <a:t> formal roles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27121</TotalTime>
  <Words>75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505</cp:revision>
  <dcterms:created xsi:type="dcterms:W3CDTF">2018-05-24T11:49:12Z</dcterms:created>
  <dcterms:modified xsi:type="dcterms:W3CDTF">2021-05-26T08:51:05Z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