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24-May-21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Session 2 r1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24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28674"/>
            <a:ext cx="11184467" cy="5467351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Correction of test applicability for TC 9.1.5.1.15 (Part 1 CR R5-212119r1 - NTT DoCoMo)</a:t>
            </a:r>
          </a:p>
          <a:p>
            <a:pPr lvl="2"/>
            <a:r>
              <a:rPr lang="en-US" sz="1400" dirty="0"/>
              <a:t>Conditionally pre-allocated – R5-213385 by Ingo and uploaded to Inbox</a:t>
            </a:r>
            <a:endParaRPr lang="en-US" sz="1267" dirty="0"/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R5-212394 – Loopback of UL PDUs (R&amp;S) – conclusion of offline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R5-212035r1 - Discussion on the applicability of protocol test cases in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NR_IioT-UEConTest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 (CMCC) – conclusion of email discussion??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R5-213061 - Discussion on NR V2X PC5 Authentication test (Huawei, Hisilicon)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R5-212781 - Discussion paper for Rel-15 NR Tests Applicability on SNPN Only UE (Qualcomm) – conclusion of email discussion?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R5-213158_38.508-2_Addition of PICs for SST handling + R5-213149, R5-213151, R5-213149</a:t>
            </a:r>
          </a:p>
          <a:p>
            <a:pPr lvl="2"/>
            <a:r>
              <a:rPr lang="en-US" sz="1400" dirty="0">
                <a:latin typeface="Calibri" panose="020F0502020204030204" pitchFamily="34" charset="0"/>
              </a:rPr>
              <a:t>Addition of V2X; “Massive IoT” ; “High-Performance Machine-Type Communications” SST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27818</TotalTime>
  <Words>198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2 r1 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511</cp:revision>
  <dcterms:created xsi:type="dcterms:W3CDTF">2018-05-24T11:49:12Z</dcterms:created>
  <dcterms:modified xsi:type="dcterms:W3CDTF">2021-05-24T12:49:03Z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