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2 Outcomes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24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28674"/>
            <a:ext cx="11184467" cy="5724526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Correction of test applicability for TC 9.1.5.1.15 (Part 1 CR R5-212119r1 - NTT DoCoMo)</a:t>
            </a:r>
          </a:p>
          <a:p>
            <a:pPr lvl="2"/>
            <a:r>
              <a:rPr lang="en-US" sz="1400" dirty="0"/>
              <a:t>Conditionally pre-allocated – R5-213385 by Ingo and uploaded to Inbox</a:t>
            </a:r>
          </a:p>
          <a:p>
            <a:pPr lvl="1"/>
            <a:r>
              <a:rPr lang="en-US" sz="1800" dirty="0">
                <a:highlight>
                  <a:srgbClr val="FFFF00"/>
                </a:highlight>
              </a:rPr>
              <a:t>Accepted – to be included in the agenda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R5-212394 – Loopback of UL PDUs (R&amp;S) – conclusion of offline discussion?</a:t>
            </a:r>
          </a:p>
          <a:p>
            <a:pPr lvl="2"/>
            <a:r>
              <a:rPr lang="en-US" sz="12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Noted. Discussion concluded proposed working assumptions cannot be made. Test definition and TTCN must cater for loop back data to be received in the same and/or multiple slots. Prose and TTCN to be updated accordingly</a:t>
            </a:r>
            <a:r>
              <a:rPr lang="en-US" sz="1267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R5-212035r1 - Discussion on the applicability of protocol test cases in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NR_IioT-UEConTest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 (CMCC) – conclusion of email discussion??</a:t>
            </a:r>
          </a:p>
          <a:p>
            <a:pPr lvl="2"/>
            <a:r>
              <a:rPr lang="en-US" sz="12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Noted. Proposal endorsed</a:t>
            </a:r>
          </a:p>
          <a:p>
            <a:pPr lvl="2"/>
            <a:r>
              <a:rPr lang="en-US" sz="12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Final </a:t>
            </a:r>
            <a:r>
              <a:rPr lang="en-US" sz="1267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tdoc</a:t>
            </a:r>
            <a:r>
              <a:rPr lang="en-US" sz="12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– R5-213407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R5-213061 - Discussion on NR V2X PC5 Authentication test (Huawei, Hisilicon) – conclusion of email discussion?</a:t>
            </a:r>
          </a:p>
          <a:p>
            <a:pPr lvl="2"/>
            <a:r>
              <a:rPr lang="en-US" sz="12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Noted. Proposal to follow option 1 endorsed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R5-212781 - Discussion paper for Rel-15 NR Tests Applicability on SNPN Only UE (Qualcomm) – conclusion of email discussion?</a:t>
            </a:r>
          </a:p>
          <a:p>
            <a:pPr lvl="2"/>
            <a:r>
              <a:rPr lang="en-US" sz="12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Add SNPN access mode UE reference from TS 38.300</a:t>
            </a:r>
          </a:p>
          <a:p>
            <a:pPr lvl="2"/>
            <a:r>
              <a:rPr lang="en-US" sz="12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No divergent views, expect proponent to do further analysis and present concrete proposals to RAN5#92-e</a:t>
            </a:r>
          </a:p>
          <a:p>
            <a:pPr lvl="2"/>
            <a:r>
              <a:rPr lang="en-US" sz="12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Final </a:t>
            </a:r>
            <a:r>
              <a:rPr lang="en-US" sz="1267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tdoc</a:t>
            </a:r>
            <a:r>
              <a:rPr lang="en-US" sz="12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– R5-213408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28674"/>
            <a:ext cx="11184467" cy="5467351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</a:rPr>
              <a:t>R5-213158_38.508-2_Addition of PICs for SST handling + R5-213149, R5-213151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</a:rPr>
              <a:t>Addition of V2X; “Massive IoT” ; “High-Performance Machine-Type Communications” SST</a:t>
            </a:r>
          </a:p>
          <a:p>
            <a:pPr lvl="1"/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</a:rPr>
              <a:t>Changes related to URLLC SST can be introduced under TEI16_Test</a:t>
            </a:r>
          </a:p>
          <a:p>
            <a:pPr lvl="1"/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</a:rPr>
              <a:t>Changes related to V2X SST must be introduced under ‘5G_V2X_NRSL_eV2XARC-UEConTest’ WI</a:t>
            </a:r>
          </a:p>
          <a:p>
            <a:pPr lvl="1"/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</a:rPr>
              <a:t>Changes related to </a:t>
            </a:r>
            <a:r>
              <a:rPr lang="en-US" sz="1800" dirty="0" err="1">
                <a:highlight>
                  <a:srgbClr val="FFFF00"/>
                </a:highlight>
                <a:latin typeface="Calibri" panose="020F0502020204030204" pitchFamily="34" charset="0"/>
              </a:rPr>
              <a:t>MIoT</a:t>
            </a:r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</a:rPr>
              <a:t> and High-Performance Machine-Type Communications (HMTC) should only be introduced under active conformance WIs </a:t>
            </a:r>
          </a:p>
          <a:p>
            <a:pPr lvl="1"/>
            <a:r>
              <a:rPr lang="en-US" sz="1800" dirty="0">
                <a:highlight>
                  <a:srgbClr val="FFFF00"/>
                </a:highlight>
                <a:latin typeface="Calibri" panose="020F0502020204030204" pitchFamily="34" charset="0"/>
              </a:rPr>
              <a:t>R5-213149 – withdrawn, R5-213158 &amp; R5-213151 to be updated based on the above</a:t>
            </a:r>
          </a:p>
          <a:p>
            <a:pPr lvl="1"/>
            <a:endParaRPr lang="en-US" sz="1800" dirty="0">
              <a:latin typeface="Calibri" panose="020F0502020204030204" pitchFamily="34" charset="0"/>
            </a:endParaRPr>
          </a:p>
          <a:p>
            <a:pPr lvl="1"/>
            <a:endParaRPr lang="en-US" sz="18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3908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27931</TotalTime>
  <Words>354</Words>
  <Application>Microsoft Office PowerPoint</Application>
  <PresentationFormat>Widescreen</PresentationFormat>
  <Paragraphs>32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2 Outcomes 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515</cp:revision>
  <dcterms:created xsi:type="dcterms:W3CDTF">2018-05-24T11:49:12Z</dcterms:created>
  <dcterms:modified xsi:type="dcterms:W3CDTF">2021-05-24T14:46:23Z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