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8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18-May-21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RAN5#91-e Meeting SIG Session 1 r1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18 May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Review of SIG Action Points (Drafts Folder)</a:t>
            </a:r>
          </a:p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R5-212014: Reply LS on failing initial registration without Retry-After header field (CT1 – Qualcomm)</a:t>
            </a:r>
          </a:p>
          <a:p>
            <a:pPr lvl="1"/>
            <a:r>
              <a:rPr lang="en-US" sz="1867" dirty="0"/>
              <a:t>R5-212015: LS Response on inconsistency in specifying handling of MCPTT SIP 183 (Session Progress) response in TS 24.379 (CT1 – Samsung)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CR to TS 38.523-1 Update of </a:t>
            </a:r>
            <a:r>
              <a:rPr lang="en-US" sz="1867" dirty="0" err="1"/>
              <a:t>CellGroupConfig</a:t>
            </a:r>
            <a:r>
              <a:rPr lang="en-US" sz="1867" dirty="0"/>
              <a:t> for RRC TC 8.1.4.1.8.1  (MediaTek)</a:t>
            </a:r>
          </a:p>
          <a:p>
            <a:pPr lvl="1"/>
            <a:r>
              <a:rPr lang="en-US" sz="1867" dirty="0">
                <a:highlight>
                  <a:srgbClr val="FFFF00"/>
                </a:highlight>
              </a:rPr>
              <a:t>CR to TS 38.523-1 Update of impacted TCs associated with the proposed change of ‘parameter value MCG(s) only has been removed’ to TS 38.508-1 in R5-213198</a:t>
            </a:r>
          </a:p>
          <a:p>
            <a:r>
              <a:rPr lang="en-US" sz="2400" dirty="0"/>
              <a:t>Discussion Papers (5G NR – Rel-15)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R5-212394 - Loopback of UL PDUs (R&amp;S)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R5-213259 - Discussion about restriction due to lack of calibration procedure in FR1 or E-UTRA OTA (Anritsu)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R5-213274 - Discussion about updates to FR2 OTA only test cases (Anritsu)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Discussion Papers (5G NR – Rel-16)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R5-212035 - Discussion on the applicability of protocol test cases in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NR_IioT-UEConTest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 (CMCC)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R5-213061 - Discussion on NR V2X PC5 Authentication test (Huawei,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R5-212781  - Discussion paper for Rel-15 NR Tests Applicability on SNPN Only UE (Qualcomm)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R5-212608 - Discussion on EAP Methods in NSSAA Test Cases (CMCC)</a:t>
            </a:r>
          </a:p>
          <a:p>
            <a:pPr lvl="1"/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Discussion on contentious CRs (on request – if time permits)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2260417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26271</TotalTime>
  <Words>265</Words>
  <Application>Microsoft Office PowerPoint</Application>
  <PresentationFormat>Widescreen</PresentationFormat>
  <Paragraphs>25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RAN5#91-e Meeting SIG Session 1 r1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526</cp:revision>
  <dcterms:created xsi:type="dcterms:W3CDTF">2018-05-24T11:49:12Z</dcterms:created>
  <dcterms:modified xsi:type="dcterms:W3CDTF">2021-05-18T12:26:15Z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