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21-May-21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21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None</a:t>
            </a:r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R5-212198 - Discussion paper on support of highest channel bandwidth capability and test impact (Qualcomm)</a:t>
            </a:r>
          </a:p>
          <a:p>
            <a:pPr lvl="2"/>
            <a:r>
              <a:rPr lang="en-US" sz="1600" dirty="0"/>
              <a:t>R5-212143 - Update to RAN5 PRD19 (Samsung)</a:t>
            </a:r>
          </a:p>
          <a:p>
            <a:pPr lvl="2"/>
            <a:r>
              <a:rPr lang="en-US" sz="1600" dirty="0"/>
              <a:t>R5-212144 - Update to RAN5 PRD13 (Samsung)</a:t>
            </a:r>
          </a:p>
          <a:p>
            <a:pPr lvl="1"/>
            <a:r>
              <a:rPr lang="en-US" sz="1870" dirty="0"/>
              <a:t>4.5.5 Study on 5G NR UE full stack testing for Network Slicing</a:t>
            </a:r>
          </a:p>
          <a:p>
            <a:pPr lvl="2"/>
            <a:r>
              <a:rPr lang="en-US" sz="1600" dirty="0"/>
              <a:t>Overview and status of draft TR/</a:t>
            </a:r>
            <a:r>
              <a:rPr lang="en-US" sz="1600" dirty="0" err="1"/>
              <a:t>pCRs</a:t>
            </a:r>
            <a:r>
              <a:rPr lang="en-US" sz="1600" dirty="0"/>
              <a:t> (CMCC)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26457</TotalTime>
  <Words>113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498</cp:revision>
  <dcterms:created xsi:type="dcterms:W3CDTF">2018-05-24T11:49:12Z</dcterms:created>
  <dcterms:modified xsi:type="dcterms:W3CDTF">2021-05-21T07:20:03Z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