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21-May-21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RAN5#91-e Meeting Midweek Joint Session r1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21 May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629276"/>
          </a:xfrm>
        </p:spPr>
        <p:txBody>
          <a:bodyPr/>
          <a:lstStyle/>
          <a:p>
            <a:r>
              <a:rPr lang="en-US" sz="2400" dirty="0"/>
              <a:t>Review of progress in the first week of E-meeting (comments/concerns)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600" dirty="0"/>
              <a:t>CR to TS 38.508-2 Addition of capability for NR </a:t>
            </a:r>
            <a:r>
              <a:rPr lang="en-US" sz="1600" dirty="0" err="1"/>
              <a:t>Sidelink</a:t>
            </a:r>
            <a:r>
              <a:rPr lang="en-US" sz="1600" dirty="0"/>
              <a:t> Transmission Mode 2 -   5G V2X with NR </a:t>
            </a:r>
            <a:r>
              <a:rPr lang="en-US" sz="1600" dirty="0" err="1"/>
              <a:t>sidelink</a:t>
            </a:r>
            <a:r>
              <a:rPr lang="en-US" sz="1600"/>
              <a:t> AI 6.3.15.2 (</a:t>
            </a:r>
            <a:r>
              <a:rPr lang="en-US" sz="1600" dirty="0"/>
              <a:t>R&amp;S)</a:t>
            </a:r>
          </a:p>
          <a:p>
            <a:r>
              <a:rPr lang="en-US" sz="2400" dirty="0"/>
              <a:t>Midweek agenda</a:t>
            </a:r>
          </a:p>
          <a:p>
            <a:pPr lvl="1"/>
            <a:r>
              <a:rPr lang="en-US" sz="1867" dirty="0"/>
              <a:t>4.5.1 </a:t>
            </a:r>
          </a:p>
          <a:p>
            <a:pPr lvl="2"/>
            <a:r>
              <a:rPr lang="en-US" sz="1600" dirty="0"/>
              <a:t>R5-213288r1 UE </a:t>
            </a:r>
            <a:r>
              <a:rPr lang="en-US" sz="1600" dirty="0" err="1"/>
              <a:t>Beamlock</a:t>
            </a:r>
            <a:r>
              <a:rPr lang="en-US" sz="1600" dirty="0"/>
              <a:t> Function update for MIMO (Keysight)</a:t>
            </a:r>
          </a:p>
          <a:p>
            <a:pPr lvl="2"/>
            <a:r>
              <a:rPr lang="en-US" sz="1600" dirty="0"/>
              <a:t>R5-213801 UE </a:t>
            </a:r>
            <a:r>
              <a:rPr lang="en-US" sz="1600" dirty="0" err="1"/>
              <a:t>Beamlock</a:t>
            </a:r>
            <a:r>
              <a:rPr lang="en-US" sz="1600" dirty="0"/>
              <a:t> Function update for MIMO (Keysight)</a:t>
            </a:r>
          </a:p>
          <a:p>
            <a:pPr lvl="1"/>
            <a:r>
              <a:rPr lang="en-US" sz="1867" dirty="0"/>
              <a:t>4.5.2 – None</a:t>
            </a:r>
          </a:p>
          <a:p>
            <a:pPr lvl="1"/>
            <a:r>
              <a:rPr lang="en-US" sz="1867" dirty="0"/>
              <a:t>4.5.3 </a:t>
            </a:r>
          </a:p>
          <a:p>
            <a:pPr lvl="2"/>
            <a:r>
              <a:rPr lang="en-US" sz="1600" dirty="0"/>
              <a:t>R5-212198 - Discussion paper on support of highest channel bandwidth capability and test impact (Qualcomm)</a:t>
            </a:r>
          </a:p>
          <a:p>
            <a:pPr lvl="2"/>
            <a:r>
              <a:rPr lang="en-US" sz="1600" dirty="0"/>
              <a:t>R5-212143 - Update to RAN5 PRD19 (Samsung)</a:t>
            </a:r>
          </a:p>
          <a:p>
            <a:pPr lvl="2"/>
            <a:r>
              <a:rPr lang="en-US" sz="1600" dirty="0"/>
              <a:t>R5-212144 - Update to RAN5 PRD13 (Samsung)</a:t>
            </a:r>
          </a:p>
          <a:p>
            <a:pPr lvl="1"/>
            <a:r>
              <a:rPr lang="en-US" sz="1870" dirty="0"/>
              <a:t>4.5.5 Study on 5G NR UE full stack testing for Network Slicing</a:t>
            </a:r>
          </a:p>
          <a:p>
            <a:pPr lvl="2"/>
            <a:r>
              <a:rPr lang="en-US" sz="1600" dirty="0"/>
              <a:t>Overview and status of draft TR/</a:t>
            </a:r>
            <a:r>
              <a:rPr lang="en-US" sz="1600" dirty="0" err="1"/>
              <a:t>pCRs</a:t>
            </a:r>
            <a:r>
              <a:rPr lang="en-US" sz="1600" dirty="0"/>
              <a:t> (CMCC)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Quite Period Reminder</a:t>
            </a:r>
            <a:endParaRPr lang="en-US" sz="1867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26642</TotalTime>
  <Words>161</Words>
  <Application>Microsoft Office PowerPoint</Application>
  <PresentationFormat>Widescreen</PresentationFormat>
  <Paragraphs>21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RAN5#91-e Meeting Midweek Joint Session r1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501</cp:revision>
  <dcterms:created xsi:type="dcterms:W3CDTF">2018-05-24T11:49:12Z</dcterms:created>
  <dcterms:modified xsi:type="dcterms:W3CDTF">2021-05-21T12:15:05Z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