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03-Mar-21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RAN5#90-e Meeting SIG Session 3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3 Mar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</a:rPr>
              <a:t>Outgoing LS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R5-211311 LS on confirming successful resource reservation</a:t>
            </a:r>
          </a:p>
          <a:p>
            <a:r>
              <a:rPr lang="en-US" sz="2400" dirty="0"/>
              <a:t>Discussion paper outcomes/actions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R5-211045 - Discussion paper on impact of UE’s highest channel bandwidth capability on Transport Block Selection test cases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R5-211325 - Discussion paper on IMS 180 Ringing before or after resource reservation (Huawei,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R5-211322 - Discussion paper on ‘Testing Early implementation of Rel-14 NB-IoT Features “Category NB2”, and “twoHARQ-Processes-r14’ (R&amp;S, Nordic Semiconductor, Verizon, Telstra)</a:t>
            </a:r>
          </a:p>
          <a:p>
            <a:r>
              <a:rPr lang="en-US" sz="2400" dirty="0"/>
              <a:t>SIG </a:t>
            </a:r>
            <a:r>
              <a:rPr lang="en-US" sz="2400" dirty="0" err="1"/>
              <a:t>Tdoc</a:t>
            </a:r>
            <a:r>
              <a:rPr lang="en-US" sz="2400" dirty="0"/>
              <a:t>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 CRs</a:t>
            </a:r>
          </a:p>
          <a:p>
            <a:pPr lvl="1"/>
            <a:r>
              <a:rPr lang="en-US" sz="1867" dirty="0"/>
              <a:t>Revised CRs</a:t>
            </a: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26715</TotalTime>
  <Words>133</Words>
  <Application>Microsoft Office PowerPoint</Application>
  <PresentationFormat>Widescreen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RAN5#90-e Meeting SIG Session 3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495</cp:revision>
  <dcterms:created xsi:type="dcterms:W3CDTF">2018-05-24T11:49:12Z</dcterms:created>
  <dcterms:modified xsi:type="dcterms:W3CDTF">2021-03-03T06:28:24Z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