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5"/>
  </p:notesMasterIdLst>
  <p:sldIdLst>
    <p:sldId id="275" r:id="rId3"/>
    <p:sldId id="276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01-Mar-21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RAN5#90-e Meeting SIG Session 2 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1 Mar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8110" y="71438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676275"/>
            <a:ext cx="11184467" cy="5848349"/>
          </a:xfrm>
        </p:spPr>
        <p:txBody>
          <a:bodyPr/>
          <a:lstStyle/>
          <a:p>
            <a:r>
              <a:rPr lang="en-US" sz="2000" dirty="0"/>
              <a:t>Update on discussion paper outcomes/actions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R5-210167 – MR-DC (Ericsson) – conclusion of email discussion?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R5-210145 - Discussion paper on impact of UE’s highest channel bandwidth capability on Transport Block Selection test cases (Qualcomm) – TF160 comments?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R5-210277 - Discussion paper for RRC Segmentation in Rel-16 RACS (Qualcomm) – conclusion of email discussion?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R5-21xxxx - Discussion paper on ‘Testing Early implementation of Rel-14 NB-IoT Features “Category NB2”, and “twoHARQ-Processes-r14’ (R&amp;S, Nordic Semiconductor, Verizon, Telstra)</a:t>
            </a:r>
          </a:p>
          <a:p>
            <a:endParaRPr lang="en-US" sz="2000" dirty="0">
              <a:latin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</a:rPr>
              <a:t>Discussion on flagged CRs (on request, should be limited to those meeting input is needed to reach agreement)</a:t>
            </a:r>
          </a:p>
          <a:p>
            <a:r>
              <a:rPr lang="en-US" sz="20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000" dirty="0"/>
          </a:p>
          <a:p>
            <a:pPr lvl="1"/>
            <a:endParaRPr lang="en-US" sz="18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26396</TotalTime>
  <Words>146</Words>
  <Application>Microsoft Office PowerPoint</Application>
  <PresentationFormat>Widescreen</PresentationFormat>
  <Paragraphs>13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RAN5#90-e Meeting SIG Session 2   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494</cp:revision>
  <dcterms:created xsi:type="dcterms:W3CDTF">2018-05-24T11:49:12Z</dcterms:created>
  <dcterms:modified xsi:type="dcterms:W3CDTF">2021-03-01T00:10:19Z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