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26-Feb-21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No document</a:t>
            </a:r>
          </a:p>
          <a:p>
            <a:pPr lvl="1"/>
            <a:r>
              <a:rPr lang="en-US" sz="1867" dirty="0"/>
              <a:t>4.5.2 – No document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5G NR UE supporting Network Slicing Testing (R5-210105r1 - SID, 210106r1 – Discussion Paper, 210107 - Presentation) (CMCC)</a:t>
            </a:r>
          </a:p>
          <a:p>
            <a:pPr lvl="2"/>
            <a:r>
              <a:rPr lang="en-US" sz="1600" dirty="0"/>
              <a:t>R5-211106 - Discussion on subclause drafting rules in RAN5 specs (ZTE)</a:t>
            </a:r>
          </a:p>
          <a:p>
            <a:pPr lvl="2"/>
            <a:r>
              <a:rPr lang="en-US" sz="1600" dirty="0"/>
              <a:t>R5-211314 - Draft RAN5 Terms of Reference (Chair)</a:t>
            </a:r>
          </a:p>
          <a:p>
            <a:pPr lvl="2"/>
            <a:r>
              <a:rPr lang="en-US" sz="1600" dirty="0"/>
              <a:t>R5-210168 - New RAN5 PRD-19 on RAN5 WP Template (Samsung)</a:t>
            </a:r>
          </a:p>
          <a:p>
            <a:pPr lvl="2"/>
            <a:r>
              <a:rPr lang="en-US" sz="1600" dirty="0"/>
              <a:t>R5-210193 - RAN5 PRD12 version 6.5 (TF160)</a:t>
            </a:r>
          </a:p>
          <a:p>
            <a:pPr lvl="2"/>
            <a:r>
              <a:rPr lang="en-US" sz="1600" dirty="0"/>
              <a:t>R5-210011 - Meeting schedule for 2021-22 (Chair)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26446</TotalTime>
  <Words>134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492</cp:revision>
  <dcterms:created xsi:type="dcterms:W3CDTF">2018-05-24T11:49:12Z</dcterms:created>
  <dcterms:modified xsi:type="dcterms:W3CDTF">2021-02-26T07:10:19Z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