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04-Mar-21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Concluding Joint Session r2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4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6673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Thu 4 Mar 16:00 UTC (17:00 CET) – Ingo will allocate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for revised documents (independent of verdict)</a:t>
            </a:r>
          </a:p>
          <a:p>
            <a:pPr lvl="2"/>
            <a:r>
              <a:rPr lang="en-US" altLang="en-US" sz="1600" b="1" dirty="0"/>
              <a:t>Last comments: Fri 5 Mar 16:00 UTC (17:00 CET) 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Fri 5 Mar 21:00 UTC (22:00 CET)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R5-211045r1 (Qualcomm)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>
                <a:highlight>
                  <a:srgbClr val="FFFF00"/>
                </a:highlight>
              </a:rPr>
              <a:t>R5-211361 </a:t>
            </a:r>
            <a:r>
              <a:rPr lang="en-US" sz="1600" dirty="0"/>
              <a:t>Draft RAN5 Terms of Reference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484285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R5-211302 (Nokia); R5-211303, R5-211309 (CMCC); R5-211304 (ZTE); R5-211307 (China Unicom); R5-211305 (Nokia); R5-211306 (Qualcomm); R5-211308 (Qualcomm)</a:t>
            </a:r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r>
              <a:rPr lang="en-US" sz="1600" dirty="0"/>
              <a:t>R5-210103r1 UE Conformance Test Aspects for NR HST (CMCC)</a:t>
            </a:r>
          </a:p>
          <a:p>
            <a:pPr lvl="2"/>
            <a:r>
              <a:rPr lang="en-US" sz="1600" dirty="0"/>
              <a:t>R5-210278r1 UE radio capability </a:t>
            </a:r>
            <a:r>
              <a:rPr lang="en-US" sz="1600" dirty="0" err="1"/>
              <a:t>signalling</a:t>
            </a:r>
            <a:r>
              <a:rPr lang="en-US" sz="1600" dirty="0"/>
              <a:t> – NR/E-UTRA (Qualcomm) </a:t>
            </a:r>
          </a:p>
          <a:p>
            <a:pPr lvl="2"/>
            <a:r>
              <a:rPr lang="en-US" sz="1600" dirty="0"/>
              <a:t>R5-210287r1 UE Conformance Test Aspects for SON and MDT support for NR (CMCC)</a:t>
            </a:r>
          </a:p>
          <a:p>
            <a:pPr lvl="2"/>
            <a:r>
              <a:rPr lang="en-US" sz="1600" dirty="0"/>
              <a:t>R5-210797 UE Conformance Test Aspects – Single Radio Voice Call Continuity from 5G to 3G (China Unicom)</a:t>
            </a:r>
          </a:p>
          <a:p>
            <a:pPr lvl="2"/>
            <a:r>
              <a:rPr lang="en-US" sz="1600" dirty="0"/>
              <a:t>R5-210983 UE Conformance Test Aspects - 5G system with NR and LTE (Ericsson)</a:t>
            </a:r>
          </a:p>
          <a:p>
            <a:pPr lvl="2"/>
            <a:r>
              <a:rPr lang="en-US" sz="1600" dirty="0"/>
              <a:t>R5-210583 UE Conformance Test Aspects - Rel -16 for CLI handling for NR (Qualcomm)</a:t>
            </a:r>
          </a:p>
          <a:p>
            <a:pPr lvl="2"/>
            <a:r>
              <a:rPr lang="en-US" sz="1600" dirty="0"/>
              <a:t>R5-210586 SI update on 5G NR User Equipment (UE) Application Layer Data Throughput Performance (Qualcomm)</a:t>
            </a:r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R5-211300</a:t>
            </a:r>
          </a:p>
          <a:p>
            <a:pPr lvl="2"/>
            <a:r>
              <a:rPr lang="en-US" sz="1600" dirty="0">
                <a:highlight>
                  <a:srgbClr val="FF9B9B"/>
                </a:highlight>
              </a:rPr>
              <a:t>Outgoing LS – R5-211609</a:t>
            </a:r>
          </a:p>
          <a:p>
            <a:pPr lvl="1"/>
            <a:r>
              <a:rPr lang="en-US" sz="2133" dirty="0"/>
              <a:t>Confirmation of Future RAN5 Matters - R5-210013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27500</TotalTime>
  <Words>360</Words>
  <Application>Microsoft Office PowerPoint</Application>
  <PresentationFormat>Widescreen</PresentationFormat>
  <Paragraphs>34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RAN5#90-e Meeting Concluding Joint Session r2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518</cp:revision>
  <dcterms:created xsi:type="dcterms:W3CDTF">2018-05-24T11:49:12Z</dcterms:created>
  <dcterms:modified xsi:type="dcterms:W3CDTF">2021-03-04T14:37:23Z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