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18 Nov 13 </a:t>
            </a:r>
            <a:r>
              <a:rPr lang="en-GB" altLang="en-US" sz="2400" dirty="0">
                <a:ea typeface="MS PGothic" panose="020B0600070205080204" pitchFamily="34" charset="-128"/>
              </a:rPr>
              <a:t>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284260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LS on SDP attribute a=</a:t>
            </a:r>
            <a:r>
              <a:rPr lang="en-US" sz="1867" dirty="0" err="1">
                <a:latin typeface="Calibri" panose="020F0502020204030204" pitchFamily="34" charset="0"/>
              </a:rPr>
              <a:t>key-mgmt:mikey</a:t>
            </a:r>
            <a:r>
              <a:rPr lang="en-US" sz="1867" dirty="0">
                <a:latin typeface="Calibri" panose="020F0502020204030204" pitchFamily="34" charset="0"/>
              </a:rPr>
              <a:t> (NIST) – pending request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(Huawei, 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R5-206260 - Discussion paper on applicability of IMS test cases to NR capable voice centric devices (Qualcomm) – Proposal 1 confirmed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R5-205151 - Specifying a single LTE multi-layer test for MCPTT enabled devices (Samsung, NIST, FirstNet, AT&amp;T)</a:t>
            </a:r>
            <a:endParaRPr lang="en-US" sz="1867" dirty="0"/>
          </a:p>
          <a:p>
            <a:r>
              <a:rPr lang="en-US" sz="2400" dirty="0"/>
              <a:t>SIG </a:t>
            </a:r>
            <a:r>
              <a:rPr lang="en-US" sz="2400" dirty="0" err="1"/>
              <a:t>Tdoc</a:t>
            </a:r>
            <a:r>
              <a:rPr lang="en-US" sz="2400" dirty="0"/>
              <a:t>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</a:p>
          <a:p>
            <a:pPr lvl="1"/>
            <a:r>
              <a:rPr lang="en-US" sz="1867" dirty="0"/>
              <a:t>Revised CRs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26418</TotalTime>
  <Words>141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488</cp:revision>
  <dcterms:created xsi:type="dcterms:W3CDTF">2018-05-24T11:49:12Z</dcterms:created>
  <dcterms:modified xsi:type="dcterms:W3CDTF">2020-11-18T10:44:01Z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