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16-Nov-20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RAN5#89-e Meeting SIG Session 2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16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76275"/>
            <a:ext cx="11184467" cy="5848349"/>
          </a:xfrm>
        </p:spPr>
        <p:txBody>
          <a:bodyPr/>
          <a:lstStyle/>
          <a:p>
            <a:r>
              <a:rPr lang="en-US" sz="2000" dirty="0"/>
              <a:t>Late </a:t>
            </a:r>
            <a:r>
              <a:rPr lang="en-US" sz="2000" dirty="0" err="1"/>
              <a:t>tdoc</a:t>
            </a:r>
            <a:r>
              <a:rPr lang="en-US" sz="2000" dirty="0"/>
              <a:t> request</a:t>
            </a:r>
          </a:p>
          <a:p>
            <a:pPr lvl="1"/>
            <a:r>
              <a:rPr lang="en-US" sz="1800" dirty="0"/>
              <a:t>LS to RAN2 on reporting of SINR measurements for serving cell (Qualcomm)</a:t>
            </a:r>
          </a:p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R5-205340 - Open issues in NR-DC test specification (TF160) – conclusion of email discussion?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R5-205391 - Discussion paper on EPS NAS message container IE for inter-system change from S1 mode to N1 mode without N26 (Huawei, Hisilicon) – confirm CT1 decision? No LS needed?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R5-205480 - Discussion for testing UE handling of extended fields in SI (Huawei, Hisilicon) – scope &amp; CRs ready to conclude?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R5-206038 - Discussion paper on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</a:rPr>
              <a:t>postamble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 state for inter-system change from N1 mode to S1 mode (Qualcomm) – Accept proposal 1?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R5-206270 - Duplication of PICS for FDD/TDD, FR1/FR2 different UE implementations (Motorola Mobility) – wait till closing joint session?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R5-205408 - Discussion on NR V2X Authentication test (Huawei, Hisilicon) - conclusion of email discussion?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R5-205327 - Discussion paper for RRC Segmentation in Rel-16 RACS (Qualcomm) - conclusion of email discussion?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R5-206260 - Discussion paper on applicability of IMS test cases to NR capable voice centric devices (Qualcomm) - conclusion of email discussion?</a:t>
            </a: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76275"/>
            <a:ext cx="11184467" cy="5848349"/>
          </a:xfrm>
        </p:spPr>
        <p:txBody>
          <a:bodyPr/>
          <a:lstStyle/>
          <a:p>
            <a:r>
              <a:rPr lang="en-US" sz="2000" dirty="0">
                <a:latin typeface="Calibri" panose="020F0502020204030204" pitchFamily="34" charset="0"/>
              </a:rPr>
              <a:t>Discussion on flagged CRs (on request, should be limited to those meeting input is needed to reach agreement)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0979921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26199</TotalTime>
  <Words>266</Words>
  <Application>Microsoft Office PowerPoint</Application>
  <PresentationFormat>Widescreen</PresentationFormat>
  <Paragraphs>19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RAN5#89-e Meeting SIG Session 2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490</cp:revision>
  <dcterms:created xsi:type="dcterms:W3CDTF">2018-05-24T11:49:12Z</dcterms:created>
  <dcterms:modified xsi:type="dcterms:W3CDTF">2020-11-16T07:56:23Z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