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16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LS to RAN2 on reporting of SINR measurements for serving cell (Qualcomm)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R5-205340 - Open issues in NR-DC test specification (TF160)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R5-205391 - Discussion paper on EPS NAS message container IE for inter-system change from S1 mode to N1 mode without N26 (Huawei, Hisilicon) – confirm CT1 decision? No LS needed?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R5-205480 - Discussion for testing UE handling of extended fields in SI (Huawei, Hisilicon) – scope &amp; CRs ready to conclude?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R5-206038 - Discussion paper on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postamble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state for inter-system change from N1 mode to S1 mode (Qualcomm) – Accept proposal 1?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R5-206270 - Duplication of PICS for FDD/TDD, FR1/FR2 different UE implementations (Motorola Mobility) – wait till closing joint session?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(Huawei, Hisilicon) -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 - conclusion of email discussion?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R5-206260 - Discussion paper on applicability of IMS test cases to NR capable voice centric devices (Qualcomm) - conclusion of email discussion?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Discussion on flagged CRs (on request, should be limited to those meeting input is needed to reach agreement)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7992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26199</TotalTime>
  <Words>266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2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490</cp:revision>
  <dcterms:created xsi:type="dcterms:W3CDTF">2018-05-24T11:49:12Z</dcterms:created>
  <dcterms:modified xsi:type="dcterms:W3CDTF">2020-11-16T07:56:23Z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