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2 rev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16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LS to RAN2 on reporting of SINR measurements for serving cell (Qualcomm)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</a:rPr>
              <a:t>LS on integrity and confidentiality protection of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</a:rPr>
              <a:t>xcap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</a:rPr>
              <a:t>-diff and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</a:rPr>
              <a:t>pidf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</a:rPr>
              <a:t> documents in MCPTT (TS 24.379) (UPV/EHU)</a:t>
            </a:r>
            <a:endParaRPr lang="en-US" sz="1467" dirty="0"/>
          </a:p>
          <a:p>
            <a:endParaRPr lang="en-US" sz="2000" dirty="0"/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R5-205340 - Open issues in NR-DC test specification (TF160)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R5-205391 - Discussion paper on EPS NAS message container IE for inter-system change from S1 mode to N1 mode without N26 (Huawei, Hisilicon) – confirm CT1 decision? No LS needed?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R5-205480 - Discussion for testing UE handling of extended fields in SI (Huawei, Hisilicon) – scope &amp; CRs ready to conclude?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R5-206038 - Discussion paper on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postamble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state for inter-system change from N1 mode to S1 mode (Qualcomm) – Accept proposal 1?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R5-206270 - Duplication of PICS for FDD/TDD, FR1/FR2 different UE implementations (Motorola Mobility) – wait till closing joint session?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(Huawei, Hisilicon) -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 - conclusion of email discussion?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R5-206260 - Discussion paper on applicability of IMS test cases to NR capable voice centric devices (Qualcomm) -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R5-205151 - Specifying a single LTE multi-layer test for MCPTT enabled devices (Samsung, NIST, FirstNet, AT&amp;T) - conclusion of email discussion?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R5-205617 - Correction to 5GS Non-3GPP Access Test Case 9.2.5.1.4 (ZTE)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R5-205523r1 - Addition of TC PDCP Duplication for Rel-16 (CMCC)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R5-206137r1 - New testcase for ethernet header compression and decompression for NR </a:t>
            </a:r>
            <a:r>
              <a:rPr lang="en-US" sz="1467">
                <a:latin typeface="Calibri" panose="020F0502020204030204" pitchFamily="34" charset="0"/>
              </a:rPr>
              <a:t>(Nokia)</a:t>
            </a:r>
            <a:endParaRPr lang="en-US" sz="1467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97992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26480</TotalTime>
  <Words>359</Words>
  <Application>Microsoft Office PowerPoint</Application>
  <PresentationFormat>Widescreen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2 rev 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494</cp:revision>
  <dcterms:created xsi:type="dcterms:W3CDTF">2018-05-24T11:49:12Z</dcterms:created>
  <dcterms:modified xsi:type="dcterms:W3CDTF">2020-11-16T12:45:20Z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