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275" r:id="rId3"/>
    <p:sldId id="423" r:id="rId4"/>
    <p:sldId id="427" r:id="rId5"/>
    <p:sldId id="428" r:id="rId6"/>
    <p:sldId id="429" r:id="rId7"/>
    <p:sldId id="27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13-Aug-20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rldefense.proofpoint.com/v2/url?u=https-3A__tohru.raisingthefloor.org_&amp;d=DwMGaQ&amp;c=LFYZ-o9_HUMeMTSQicvjIg&amp;r=0inAk9AogP2rlFTyVTxmtw&amp;m=vqf850Yh0OAox-Lu783FIC4eNoMLtpd84hO8l5iEXVM&amp;s=vllQwXEs9AW8Labd11SGfKkzI2kyAg619eWWo89FfdU&amp;e=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ohru.raisingthefloor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Web 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on the relevant RAN5#88-e exploder –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’(</a:t>
            </a:r>
            <a:r>
              <a:rPr lang="en-US" sz="2000" u="sng" dirty="0">
                <a:solidFill>
                  <a:srgbClr val="0000FF"/>
                </a:solidFill>
                <a:latin typeface="Helvetica Neue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https://tohru.raisingthefloor.org/</a:t>
            </a:r>
            <a:r>
              <a:rPr lang="en-US" sz="1867" dirty="0">
                <a:cs typeface="ヒラギノ角ゴ Pro W3"/>
              </a:rPr>
              <a:t>)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 (some of them tentative)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17 Aug 13h – 14h UTC (6 – 7 PDT; 15 – 16 CEST; 21 – 22 China; 22 – 23 Japan) (Jacob)</a:t>
            </a:r>
          </a:p>
          <a:p>
            <a:pPr lvl="2"/>
            <a:r>
              <a:rPr lang="en-US" sz="1600" dirty="0">
                <a:cs typeface="ヒラギノ角ゴ Pro W3"/>
              </a:rPr>
              <a:t>Midweek 21 Aug 13h – 15h UTC (6 – 8 PDT; 15 – 17 CEST; 21 – 23 China; 22 – 24 Japan) (if needed) (Jacob)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27 Aug 13h – 15h UTC (6 – 8 PDT; 15 – 17 CEST; 21 – 23 China; 22 – 24 Japan) (Jacob)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17 Aug 14:15h – 15:15h UTC (7:15 – 8:15 PDT; 16:15 – 17:15 CEST; 22:15 – 23:15 China; 23:15 – 00:15 Japan) (Pradeep)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18 Aug 13h – 15h UTC (6 – 8 PDT; 15 – 17 CEST; 21 – 23 China; 22 – 24 Japan) (Pradeep)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19 Aug 13h – 15h UTC (6 – 8 PDT; 15 – 17 CEST; 21 – 23 China; 22 – 24 Japan) (Ron)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24 Aug 13h – 15h UTC (6 – 8 PDT; 15 – 17 CEST; 21 – 23 China; 22 – 24 Japan) (Ron)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26 Aug 13h – 15h UTC (6 – 8 PDT; 15 – 17 CEST; 21 – 23 China; 22 – 24 Japan) (Pradeep)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(if needed)</a:t>
            </a:r>
          </a:p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18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24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(if needed)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26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(if needed)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US" u="sng" dirty="0">
                <a:hlinkClick r:id="rId3"/>
              </a:rPr>
              <a:t>https://tohru.raisingthefloor.org/</a:t>
            </a:r>
            <a:endParaRPr lang="en-US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25113</TotalTime>
  <Words>703</Words>
  <Application>Microsoft Office PowerPoint</Application>
  <PresentationFormat>Widescreen</PresentationFormat>
  <Paragraphs>50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Helvetica Neue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RAN5#88-e Meeting Web Conference Calls  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472</cp:revision>
  <dcterms:created xsi:type="dcterms:W3CDTF">2018-05-24T11:49:12Z</dcterms:created>
  <dcterms:modified xsi:type="dcterms:W3CDTF">2020-08-13T11:25:19Z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