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Session 2r1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2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CR Status reverted to deferred – R5-203547, R5-204363</a:t>
            </a:r>
          </a:p>
          <a:p>
            <a:r>
              <a:rPr lang="en-US" sz="2000" dirty="0"/>
              <a:t>LS to PTCRB &amp; PTCRB PVG on MCS testing status (related to R5-203219 &amp; R5-204364)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requests</a:t>
            </a:r>
          </a:p>
          <a:p>
            <a:pPr lvl="1"/>
            <a:r>
              <a:rPr lang="en-US" sz="1800" dirty="0"/>
              <a:t>Correction to ENDC RLC testcase 7.1.2.2.6 (R&amp;S) (Supporting prose CR for R5s201187)</a:t>
            </a:r>
          </a:p>
          <a:p>
            <a:pPr lvl="1"/>
            <a:r>
              <a:rPr lang="en-US" sz="1800" dirty="0"/>
              <a:t>EPS Fallback TS 38.508-2 - Addition of UE capability for voiceFallbackIndicationEPS-r16(CATT, TDIA)</a:t>
            </a:r>
          </a:p>
          <a:p>
            <a:pPr lvl="1"/>
            <a:r>
              <a:rPr lang="en-US" sz="1800" dirty="0"/>
              <a:t>IMS TS 34.229-1 cl A.1.1 - On checking feature tags in REGISTER (R&amp;S, Qualcomm) (R5-204279 alternative)</a:t>
            </a:r>
          </a:p>
          <a:p>
            <a:pPr lvl="1"/>
            <a:r>
              <a:rPr lang="en-US" sz="1800" dirty="0"/>
              <a:t>MCS  TS 36.579-1 - Update of content with Rel-14 requirements (Samsung) – to facilitate TTCN development</a:t>
            </a:r>
          </a:p>
          <a:p>
            <a:pPr lvl="1"/>
            <a:r>
              <a:rPr lang="en-US" sz="1800" dirty="0"/>
              <a:t>Correction to NR5GC CA RRC test cases 8.1.2.1.5.1 and 8.1.2.1.5.2 (Keysight) (Supporting prose CR)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Outcome from TTCN sidebar?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R5-203459 - Discussion paper on IR.92 update (R&amp;S)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Any feedback?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R5-203579 - MCPTT call establishment procedures (TF160)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Conclusion from email discussions and CC?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2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34744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26340</TotalTime>
  <Words>236</Words>
  <Application>Microsoft Office PowerPoint</Application>
  <PresentationFormat>Widescreen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2r1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484</cp:revision>
  <dcterms:created xsi:type="dcterms:W3CDTF">2018-05-24T11:49:12Z</dcterms:created>
  <dcterms:modified xsi:type="dcterms:W3CDTF">2020-08-24T12:58:45Z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