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76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24-Aug-20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RAN5#88-e Meeting SIG Session 2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24 Aug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866775"/>
            <a:ext cx="11184467" cy="5657849"/>
          </a:xfrm>
        </p:spPr>
        <p:txBody>
          <a:bodyPr/>
          <a:lstStyle/>
          <a:p>
            <a:r>
              <a:rPr lang="en-US" sz="2000" dirty="0"/>
              <a:t>LS to PTCRB &amp; PTCRB PVG on MCS testing status (related to R5-203219 &amp; R5-204364)</a:t>
            </a:r>
          </a:p>
          <a:p>
            <a:r>
              <a:rPr lang="en-US" sz="2000" dirty="0"/>
              <a:t>Late </a:t>
            </a:r>
            <a:r>
              <a:rPr lang="en-US" sz="2000" dirty="0" err="1"/>
              <a:t>tdoc</a:t>
            </a:r>
            <a:r>
              <a:rPr lang="en-US" sz="2000" dirty="0"/>
              <a:t> requests</a:t>
            </a:r>
          </a:p>
          <a:p>
            <a:pPr lvl="1"/>
            <a:r>
              <a:rPr lang="en-US" sz="1800" dirty="0"/>
              <a:t>Correction to ENDC RLC testcase 7.1.2.2.6 (R&amp;S) (Supporting prose CR for R5s201187)</a:t>
            </a:r>
          </a:p>
          <a:p>
            <a:pPr lvl="1"/>
            <a:r>
              <a:rPr lang="en-US" sz="1800" dirty="0"/>
              <a:t>EPS Fallback TS 38.508-2 - Addition of UE capability for voiceFallbackIndicationEPS-r16(CATT, TDIA)</a:t>
            </a:r>
          </a:p>
          <a:p>
            <a:pPr lvl="1"/>
            <a:r>
              <a:rPr lang="en-US" sz="1800" dirty="0"/>
              <a:t>IMS TS 34.229-1 cl A.1.1 - On checking feature tags in REGISTER (R&amp;S, Qualcomm) (R5-204279 alternative)</a:t>
            </a:r>
          </a:p>
          <a:p>
            <a:pPr lvl="1"/>
            <a:r>
              <a:rPr lang="en-US" sz="1800" dirty="0"/>
              <a:t>MCS  TS 36.579-1 - Update of content with Rel-14 requirements (Samsung) – to facilitate TTCN development</a:t>
            </a:r>
          </a:p>
          <a:p>
            <a:r>
              <a:rPr lang="en-US" sz="2000" dirty="0"/>
              <a:t>Update on discussion paper outcomes/actions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R5-204323 - Flexible handling multi PDUs and PDNs in the 5G test specifications (Samsung)</a:t>
            </a:r>
          </a:p>
          <a:p>
            <a:pPr lvl="2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Outcome from TTCN sidebar?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R5-203459 - Discussion paper on IR.92 update (R&amp;S)</a:t>
            </a:r>
          </a:p>
          <a:p>
            <a:pPr lvl="2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Any feedback?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R5-203579 - MCPTT call establishment procedures (TF160)</a:t>
            </a:r>
          </a:p>
          <a:p>
            <a:pPr lvl="2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Conclusion from email discussions and CC?</a:t>
            </a:r>
          </a:p>
          <a:p>
            <a:r>
              <a:rPr lang="en-US" sz="2000" dirty="0">
                <a:latin typeface="Calibri" panose="020F0502020204030204" pitchFamily="34" charset="0"/>
              </a:rPr>
              <a:t>Discussion on flagged CRs (on request, should be limited to those meeting input is needed to reach agreement)</a:t>
            </a:r>
          </a:p>
          <a:p>
            <a:r>
              <a:rPr lang="en-US" sz="20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0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26174</TotalTime>
  <Words>208</Words>
  <Application>Microsoft Office PowerPoint</Application>
  <PresentationFormat>Widescreen</PresentationFormat>
  <Paragraphs>20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RAN5#88-e Meeting SIG Session 2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482</cp:revision>
  <dcterms:created xsi:type="dcterms:W3CDTF">2018-05-24T11:49:12Z</dcterms:created>
  <dcterms:modified xsi:type="dcterms:W3CDTF">2020-08-24T08:06:06Z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