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17-Aug-20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RAN5#88-e Meeting SIG Session 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18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Review of SIG Action Points (Drafts Folder)</a:t>
            </a:r>
          </a:p>
          <a:p>
            <a:r>
              <a:rPr lang="en-US" sz="2400" dirty="0"/>
              <a:t>Incoming LS – R5-203219 LS to 3GPP RAN5 on Requirement for Mission Critical Services (MCX) Testing and Certification 3GPP Release level (NIST?)</a:t>
            </a:r>
          </a:p>
          <a:p>
            <a:r>
              <a:rPr lang="en-US" sz="2400" dirty="0"/>
              <a:t>Discussion Papers (5G NR)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R5-203460 - Discussion paper on two consecutive invalid challenges (R&amp;S)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R5-204323 - Flexible handling multi PDUs and PDNs in the 5G test specifications (Samsung)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R5-204333 - Aligning the RRC specific message in TS 38.523-1 contents with the default messages in TS 38.508-1 (Samsung)</a:t>
            </a:r>
          </a:p>
          <a:p>
            <a:r>
              <a:rPr lang="en-US" sz="2800" dirty="0"/>
              <a:t>Discussion Papers (LTE)</a:t>
            </a:r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R5-203894 - Proposal for new EPS Mobility Management test case for extended octets (DoCoMo)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R5-204144 - Discussion paper on applicability of legacy test cases for Cat-M1/M2 (Ericsson)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Discussion Papers (Work Plan)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R5-203419 - Discussion for NR Mobility Enhancements Testing (Huawei,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R5-203421 - Discussion for NR V2X Testing (Huawei,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en-US" sz="2400" dirty="0"/>
          </a:p>
          <a:p>
            <a:r>
              <a:rPr lang="en-US" sz="2400" dirty="0"/>
              <a:t>Discussion Papers (Mission Critical Services)</a:t>
            </a:r>
          </a:p>
          <a:p>
            <a:pPr lvl="1"/>
            <a:r>
              <a:rPr lang="en-US" sz="1867" dirty="0"/>
              <a:t>R5-203555 - MCX message content issues (</a:t>
            </a:r>
            <a:r>
              <a:rPr lang="fr-FR" sz="1867" dirty="0"/>
              <a:t>MCC TF160, UPV/EHU, </a:t>
            </a:r>
            <a:r>
              <a:rPr lang="fr-FR" sz="1867" dirty="0" err="1"/>
              <a:t>Nemergent</a:t>
            </a:r>
            <a:r>
              <a:rPr lang="fr-FR" sz="1867" dirty="0"/>
              <a:t> Solutions</a:t>
            </a:r>
            <a:r>
              <a:rPr lang="en-US" sz="1867" dirty="0"/>
              <a:t>)</a:t>
            </a:r>
          </a:p>
          <a:p>
            <a:pPr lvl="1"/>
            <a:r>
              <a:rPr lang="en-US" sz="1867" dirty="0"/>
              <a:t>R5-203579 - MCPTT call establishment procedures (MCC TF160)</a:t>
            </a:r>
          </a:p>
          <a:p>
            <a:pPr lvl="1"/>
            <a:r>
              <a:rPr lang="en-US" sz="1867" dirty="0"/>
              <a:t>R5-204094 - MCPTT IPCAN test environment (</a:t>
            </a:r>
            <a:r>
              <a:rPr lang="fr-FR" sz="1867" dirty="0"/>
              <a:t>UPV/EHU)</a:t>
            </a:r>
            <a:endParaRPr lang="en-US" sz="1867" dirty="0"/>
          </a:p>
          <a:p>
            <a:endParaRPr lang="en-US" sz="2400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Discussion on contentious CRs (on request – if time permits)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0189018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25782</TotalTime>
  <Words>248</Words>
  <Application>Microsoft Office PowerPoint</Application>
  <PresentationFormat>Widescreen</PresentationFormat>
  <Paragraphs>25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RAN5#88-e Meeting SIG Session 1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479</cp:revision>
  <dcterms:created xsi:type="dcterms:W3CDTF">2018-05-24T11:49:12Z</dcterms:created>
  <dcterms:modified xsi:type="dcterms:W3CDTF">2020-08-17T10:52:20Z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