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27-Aug-20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Concluding Joint Sessionr1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27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6673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pCRs</a:t>
            </a:r>
            <a:r>
              <a:rPr lang="en-US" sz="1867" dirty="0"/>
              <a:t>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Thu 27 Aug 15:00 UTC (17:00 CEST) – Ingo will allocate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for revised documents (independent of verdict)</a:t>
            </a:r>
          </a:p>
          <a:p>
            <a:pPr lvl="2"/>
            <a:r>
              <a:rPr lang="en-US" altLang="en-US" sz="1600" b="1" dirty="0"/>
              <a:t>Last comments: Fri 28 Aug 15:00 UTC (17:00 CEST) 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Fri 28 Aug 20:00 UTC (22:00 CEST) – ‘Not Pursued’ verdict for missing final version of agreed/approved CRs/</a:t>
            </a:r>
            <a:r>
              <a:rPr lang="en-US" altLang="en-US" sz="1600" b="1" dirty="0" err="1"/>
              <a:t>pCRs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R5-203532 RAN5 PRD12 version 6.4 (MCC TF160)</a:t>
            </a:r>
          </a:p>
          <a:p>
            <a:pPr lvl="1"/>
            <a:r>
              <a:rPr lang="en-US" sz="1867" dirty="0"/>
              <a:t>7.4.1 – New WI Proposals</a:t>
            </a:r>
          </a:p>
          <a:p>
            <a:pPr lvl="2"/>
            <a:r>
              <a:rPr lang="en-US" sz="1600" dirty="0"/>
              <a:t>R5-204351 (Nokia); R5-204352 (CATT); R5-204353 (CMCC); R5-204354, R5-204355 (China Unicom); R5-204356 (Qualcomm); R5-204357 (NIST); R5-204358 (Qualcomm)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484285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1867" dirty="0"/>
              <a:t>7.5 – Docs still needing agreement/endorsement/approval</a:t>
            </a:r>
          </a:p>
          <a:p>
            <a:pPr lvl="2"/>
            <a:r>
              <a:rPr lang="en-US" sz="1600" dirty="0"/>
              <a:t>5GS Progress report – Options 4, 5 and 7</a:t>
            </a:r>
          </a:p>
          <a:p>
            <a:pPr lvl="2"/>
            <a:r>
              <a:rPr lang="en-US" sz="1600" dirty="0"/>
              <a:t>MCC TF160 Status Report – R5-204351</a:t>
            </a:r>
          </a:p>
          <a:p>
            <a:pPr lvl="2"/>
            <a:r>
              <a:rPr lang="en-US" sz="1600" dirty="0"/>
              <a:t>Outgoing LS</a:t>
            </a:r>
          </a:p>
          <a:p>
            <a:pPr lvl="3"/>
            <a:r>
              <a:rPr lang="en-US" sz="1600" dirty="0"/>
              <a:t>R5-204364 Reply LS to LS to 3GPP RAN5 on Requirement for Mission Critical Services (MCX) Testing and Certification 3GPP Release level (Samsung)</a:t>
            </a:r>
          </a:p>
          <a:p>
            <a:pPr lvl="3"/>
            <a:r>
              <a:rPr lang="en-US" sz="1600" dirty="0"/>
              <a:t>R5-204376 Status of Conformance testing development for Mission Critical Services (MCS) (Samsung)</a:t>
            </a:r>
          </a:p>
          <a:p>
            <a:pPr lvl="3"/>
            <a:r>
              <a:rPr lang="en-US" sz="1600" dirty="0"/>
              <a:t>R5-204847 LS response on Multiband relaxation for FR2 on testability analysis of MBR (Samsung)</a:t>
            </a:r>
          </a:p>
          <a:p>
            <a:pPr lvl="3"/>
            <a:r>
              <a:rPr lang="en-US" sz="1600" dirty="0"/>
              <a:t>R5-20xxxx LS on MCS group document subscription procedures (MCC TF160)</a:t>
            </a:r>
          </a:p>
          <a:p>
            <a:pPr lvl="2"/>
            <a:endParaRPr lang="en-US" sz="1600" dirty="0"/>
          </a:p>
          <a:p>
            <a:pPr lvl="2"/>
            <a:r>
              <a:rPr lang="en-US" sz="1600" dirty="0"/>
              <a:t>Confirmation of Future RAN5 Matters - R5-203213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26591</TotalTime>
  <Words>327</Words>
  <Application>Microsoft Office PowerPoint</Application>
  <PresentationFormat>Widescreen</PresentationFormat>
  <Paragraphs>33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Concluding Joint Sessionr1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497</cp:revision>
  <dcterms:created xsi:type="dcterms:W3CDTF">2018-05-24T11:49:12Z</dcterms:created>
  <dcterms:modified xsi:type="dcterms:W3CDTF">2020-08-27T12:35:07Z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