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altLang="zh-CN" sz="2800" dirty="0"/>
              <a:t>RF Tx Rx FR2 (TS 38.521-2) </a:t>
            </a:r>
            <a:r>
              <a:rPr lang="sv-SE" sz="2800" dirty="0"/>
              <a:t>- RAN5#88-e (Aug-20)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altLang="zh-CN" dirty="0"/>
              <a:t>44% completeness (+4%)</a:t>
            </a:r>
          </a:p>
          <a:p>
            <a:pPr lvl="2"/>
            <a:r>
              <a:rPr lang="en-US" altLang="zh-CN" dirty="0"/>
              <a:t>10 test cases are completed for PC3 during RAN5#88-e</a:t>
            </a:r>
          </a:p>
          <a:p>
            <a:pPr lvl="3"/>
            <a:r>
              <a:rPr lang="en-US" altLang="zh-CN" dirty="0"/>
              <a:t>MPR</a:t>
            </a:r>
          </a:p>
          <a:p>
            <a:pPr lvl="3"/>
            <a:r>
              <a:rPr lang="en-US" altLang="zh-CN" dirty="0"/>
              <a:t>Spurious emission co-existence</a:t>
            </a:r>
          </a:p>
          <a:p>
            <a:pPr lvl="3"/>
            <a:r>
              <a:rPr lang="en-US" altLang="zh-CN" dirty="0"/>
              <a:t>EIS Spherical coverage</a:t>
            </a:r>
          </a:p>
          <a:p>
            <a:pPr lvl="3"/>
            <a:r>
              <a:rPr lang="en-US" altLang="zh-CN" dirty="0"/>
              <a:t>7 CA test cases (MOP, SEM)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61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RF Tx Rx FR2 (TS 38.521-2) - RAN5#88-e (Aug-20)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32</cp:revision>
  <dcterms:created xsi:type="dcterms:W3CDTF">2019-05-16T22:21:00Z</dcterms:created>
  <dcterms:modified xsi:type="dcterms:W3CDTF">2020-09-02T14:43:29Z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1598681743</vt:lpwstr>
  </property>
</Properties>
</file>