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Layer 2 (38.523-1) 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11 MAC Maintenance CR’s</a:t>
            </a:r>
          </a:p>
          <a:p>
            <a:pPr lvl="1"/>
            <a:r>
              <a:rPr lang="en-US" dirty="0"/>
              <a:t>1 New MAC NR-DC test case</a:t>
            </a:r>
          </a:p>
          <a:p>
            <a:pPr lvl="1"/>
            <a:r>
              <a:rPr lang="en-US" dirty="0"/>
              <a:t>4 RLC Maintenance CR’s</a:t>
            </a:r>
          </a:p>
          <a:p>
            <a:pPr lvl="1"/>
            <a:r>
              <a:rPr lang="en-US" dirty="0"/>
              <a:t>1 new RLC test case due to split</a:t>
            </a:r>
          </a:p>
          <a:p>
            <a:pPr lvl="1"/>
            <a:r>
              <a:rPr lang="en-US" dirty="0"/>
              <a:t>4 PDCP Maintenance CR’s</a:t>
            </a:r>
          </a:p>
          <a:p>
            <a:pPr lvl="1"/>
            <a:r>
              <a:rPr lang="en-US" dirty="0"/>
              <a:t>1 SDAP Maintenance CR’s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Layer 2 (38.523-1) - RAN5#88-e (Aug-20)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11 MAC Maintenance CR’s</a:t>
            </a:r>
          </a:p>
          <a:p>
            <a:pPr lvl="1"/>
            <a:r>
              <a:rPr lang="en-US" dirty="0"/>
              <a:t>4 RLC Maintenance CR’s</a:t>
            </a:r>
          </a:p>
          <a:p>
            <a:pPr lvl="1"/>
            <a:r>
              <a:rPr lang="en-US" dirty="0"/>
              <a:t>1 new RLC test case due to split</a:t>
            </a:r>
          </a:p>
          <a:p>
            <a:pPr lvl="1"/>
            <a:r>
              <a:rPr lang="en-US" dirty="0"/>
              <a:t>3 PDCP Maintenance CR’s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103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Layer 2 (38.523-1) - RAN5#88-e (Aug-20) SA NR (Option 2) </vt:lpstr>
      <vt:lpstr>Layer 2 (38.523-1) - RAN5#88-e (Aug-20)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25</cp:revision>
  <dcterms:created xsi:type="dcterms:W3CDTF">2019-05-16T22:21:00Z</dcterms:created>
  <dcterms:modified xsi:type="dcterms:W3CDTF">2020-09-02T14:32:20Z</dcterms:modified>
</cp:coreProperties>
</file>