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5GC (TS 38.523-1) - RAN5#8</a:t>
            </a:r>
            <a:r>
              <a:rPr lang="en-US" altLang="zh-CN" sz="2800" dirty="0"/>
              <a:t>8</a:t>
            </a:r>
            <a:r>
              <a:rPr lang="sv-SE" sz="2800" dirty="0"/>
              <a:t>-e (</a:t>
            </a:r>
            <a:r>
              <a:rPr lang="en-US" altLang="zh-CN" sz="2800" dirty="0"/>
              <a:t>Aug-20</a:t>
            </a:r>
            <a:r>
              <a:rPr lang="sv-SE" sz="2800" dirty="0"/>
              <a:t>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Overall progress: 100%(57 out of 57 test cases have been completed)</a:t>
            </a:r>
          </a:p>
          <a:p>
            <a:pPr lvl="1"/>
            <a:r>
              <a:rPr lang="en-US" dirty="0"/>
              <a:t>2 test cases </a:t>
            </a:r>
            <a:r>
              <a:rPr lang="en-US" altLang="zh-CN" dirty="0"/>
              <a:t>removed</a:t>
            </a:r>
            <a:endParaRPr lang="en-US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en-US" altLang="zh-CN" dirty="0"/>
              <a:t>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47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5GC (TS 38.523-1) - RAN5#88-e (Aug-20)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29</cp:revision>
  <dcterms:created xsi:type="dcterms:W3CDTF">2019-05-16T22:21:00Z</dcterms:created>
  <dcterms:modified xsi:type="dcterms:W3CDTF">2020-09-02T14:44:29Z</dcterms:modified>
</cp:coreProperties>
</file>