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Common ICS (TS 38.508-2) - RAN5#88-e (August-20)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sv-SE" dirty="0"/>
              <a:t>SA NR (Option 2)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 dirty="0"/>
              <a:t>13 CR’s adding various PICS  </a:t>
            </a:r>
          </a:p>
          <a:p>
            <a:pPr lvl="2"/>
            <a:r>
              <a:rPr lang="en-US" dirty="0"/>
              <a:t>Mostly UE capabilities for various new Bands/CA configurations, Physical capabilities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</a:p>
          <a:p>
            <a:r>
              <a:rPr lang="sv-SE" dirty="0"/>
              <a:t>EN-DC(Option 3)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 dirty="0"/>
              <a:t>10 CR’s adding various PICS  </a:t>
            </a:r>
          </a:p>
          <a:p>
            <a:pPr lvl="2"/>
            <a:r>
              <a:rPr lang="en-US" dirty="0"/>
              <a:t>Mostly UE capabilities for various new Bands/CA configurations, Physical capabilities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77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Common ICS (TS 38.508-2) - RAN5#88-e (August-20)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26</cp:revision>
  <dcterms:created xsi:type="dcterms:W3CDTF">2019-05-16T22:21:00Z</dcterms:created>
  <dcterms:modified xsi:type="dcterms:W3CDTF">2020-09-02T14:34:00Z</dcterms:modified>
</cp:coreProperties>
</file>