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03" d="100"/>
          <a:sy n="103" d="100"/>
        </p:scale>
        <p:origin x="344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2E5BE0B-4BEE-4EBA-A667-AA45804A1D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D57C0E6C-E0AD-45D1-BA31-12363C78DE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B924A98F-CB8F-49BB-B064-C79D7039E4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31/08/2020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2DD3EFD4-59F8-470E-94D4-1D1F5C9E45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54C03328-0110-4158-85B9-58D961D379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146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87A4321-16EE-4E4A-96E3-31539C0934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8F6569E2-C962-4F59-97AA-5F36D25B97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47D3F6F0-2D4B-41E3-9FA7-E48E2B75E6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31/08/2020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7F9DB32E-64EC-4152-A037-91FC03C229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FB920E09-EBCD-41D2-B8B1-21BCCCB5FC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87684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xmlns="" id="{D063B3FE-D70B-40CC-A608-AB2C0EDD0AE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194235DE-9A92-43D6-A7BB-5879AE4B4D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9BE668EC-6EEE-442E-B4E3-C8913CE0CF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31/08/2020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BB3F2AEC-F75C-474E-9F8E-E1759BFBB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B665D514-5CC1-44A8-9E73-1B508239B7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80439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3B74D88-71A9-4D29-B6D0-227B6E6D14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4DD5DC08-B387-4DD6-A634-D7A104BF9A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DEFC0320-614B-4703-8C51-AA10F2AA10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31/08/2020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CDC43286-9E8F-4D03-8B19-83092C65B6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E82FC4F4-833F-4D50-93C0-7FA367C40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55858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A8D5DEC-EF0F-4135-AFB8-0EBDF8495B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AE1BA17C-6FF1-4BEE-A7AD-AFD9B93AEC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93901879-A143-46E1-AF89-ABEC81B4A4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31/08/2020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B98A47E6-8663-4BA3-9C33-D7B6C563A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DF3DDA9E-3CC3-4220-B686-CF420DF176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2966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B949451-4761-46E9-8EB5-9FF626F401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7CD403F5-5BB6-44C1-87DD-1328E60F9A9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FDB4EC09-A3C4-4A39-B2C5-49E8F1E28E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2DA880FD-318E-4CB5-B56F-F0B80EAD15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31/08/2020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ABA8FFE2-3142-4FD2-9F11-5138CFE6D9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2C6660ED-690B-434B-AF06-E2AF5745A1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07434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AF1CFD3-0659-49AC-BE61-CF49CB6685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065C87BC-01DC-4006-920D-DC2EDFDDDC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4B8A2CD3-6099-4E8C-A0F8-C9F1DE160B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C42B14C7-9395-4354-819C-983A0276729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A0B2D36F-7848-4164-B1F1-EC86BF2F0E3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A0588359-B002-4554-9B43-A797A9679F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31/08/2020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8C5FC94A-85BB-43DC-9237-A26ED850F2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774BDFB9-CBFD-48FC-AD29-903B9518B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47597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B3DDD99F-FA33-49D0-93F5-227771787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C6C0B7EA-F983-4055-A68B-227C885BF0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31/08/2020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CAD221D8-14F6-451F-ABE0-6327AB3DB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BD182366-BF64-4A36-B4DE-0730290916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20435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1B208827-C560-4A59-A2BF-D669C29E20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31/08/2020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13765AFC-85C3-4FFF-BE5B-80B659BFB4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1CD77AF9-3CC6-4305-930E-DBD6C4EC6C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80709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4A9A012-059E-4B5F-B855-EBF26BE195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5E272DF5-D4DA-4F24-9EC0-E2D3CAE3A0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5080732B-5577-42C8-9496-F978E22BE1E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A6468FDF-51EC-4068-B8B2-D83ECCDEE7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31/08/2020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CD31C947-69F4-44B2-B08A-E4E1991C7B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4A010F9B-225B-4AC4-AC1D-C0D2724B38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26507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16E1558-C609-4262-9884-4B8B1D8465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6118EA5C-D9A1-4EC4-9948-7A8C4B98913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3BF4DF5D-20A6-42ED-A7BB-3EB2991C33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FA647536-5852-481D-B127-D117ECD231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31/08/2020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66AB5F69-DEA6-4544-A1AA-71BD26EDCF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22B67D1E-F9D7-4A57-9D75-99A44A8D9B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07411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A9C8C917-945F-473A-8F6F-137BB77057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FDCC0926-76B2-4966-8828-D6793DBA0C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F10FD6A8-0415-4A6A-9B99-8E97903BB90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1953E7-71E0-499E-B571-B37DCFBBDECD}" type="datetimeFigureOut">
              <a:rPr lang="en-GB" smtClean="0"/>
              <a:t>31/08/2020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935DB882-D5DC-4BDC-A3C9-2725EE0ED3E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42A9E075-D823-436D-B13A-1080E5F228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8722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2678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 smtClean="0"/>
              <a:t>Multilayer </a:t>
            </a:r>
            <a:r>
              <a:rPr lang="sv-SE" sz="2800" dirty="0"/>
              <a:t>and Services </a:t>
            </a:r>
            <a:r>
              <a:rPr lang="sv-SE" sz="2800" dirty="0" smtClean="0"/>
              <a:t>(TS 38.523-1) </a:t>
            </a:r>
            <a:r>
              <a:rPr lang="sv-SE" sz="2800" dirty="0"/>
              <a:t>- </a:t>
            </a:r>
            <a:r>
              <a:rPr lang="sv-SE" sz="2800" dirty="0"/>
              <a:t>RAN5#88-e (Aug-20</a:t>
            </a:r>
            <a:r>
              <a:rPr lang="sv-SE" sz="2800" dirty="0"/>
              <a:t>)</a:t>
            </a:r>
            <a:br>
              <a:rPr lang="sv-SE" sz="2800" dirty="0"/>
            </a:br>
            <a:r>
              <a:rPr lang="sv-SE" sz="4000" dirty="0"/>
              <a:t>SA NR (Option 2)</a:t>
            </a:r>
            <a:r>
              <a:rPr lang="sv-SE" sz="2800" dirty="0"/>
              <a:t/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9607"/>
            <a:ext cx="10515600" cy="5353236"/>
          </a:xfrm>
        </p:spPr>
        <p:txBody>
          <a:bodyPr/>
          <a:lstStyle/>
          <a:p>
            <a:r>
              <a:rPr lang="en-US" dirty="0"/>
              <a:t>Progress</a:t>
            </a:r>
          </a:p>
          <a:p>
            <a:pPr lvl="1"/>
            <a:r>
              <a:rPr lang="en-US" dirty="0"/>
              <a:t>1</a:t>
            </a:r>
            <a:r>
              <a:rPr lang="en-US" dirty="0" smtClean="0"/>
              <a:t> </a:t>
            </a:r>
            <a:r>
              <a:rPr lang="en-US" dirty="0" smtClean="0"/>
              <a:t>UAC </a:t>
            </a:r>
            <a:r>
              <a:rPr lang="en-US" dirty="0" smtClean="0"/>
              <a:t>(the last planned) </a:t>
            </a:r>
            <a:r>
              <a:rPr lang="en-US" dirty="0" smtClean="0"/>
              <a:t>new </a:t>
            </a:r>
            <a:r>
              <a:rPr lang="en-US" dirty="0" smtClean="0"/>
              <a:t>test was </a:t>
            </a:r>
            <a:r>
              <a:rPr lang="en-US" dirty="0" smtClean="0"/>
              <a:t>added; </a:t>
            </a:r>
            <a:r>
              <a:rPr lang="en-US" dirty="0" smtClean="0"/>
              <a:t>availability </a:t>
            </a:r>
            <a:r>
              <a:rPr lang="en-US" dirty="0"/>
              <a:t>of IMS relevant generic </a:t>
            </a:r>
            <a:r>
              <a:rPr lang="en-US" dirty="0" smtClean="0"/>
              <a:t>procedures was confirmed; some </a:t>
            </a:r>
            <a:r>
              <a:rPr lang="en-US" dirty="0" smtClean="0"/>
              <a:t>tests updated </a:t>
            </a:r>
            <a:endParaRPr lang="en-US" dirty="0"/>
          </a:p>
          <a:p>
            <a:pPr lvl="1"/>
            <a:r>
              <a:rPr lang="en-GB" dirty="0"/>
              <a:t>All but 1 from the drafted tests considered 100% completed</a:t>
            </a:r>
          </a:p>
          <a:p>
            <a:pPr lvl="1"/>
            <a:r>
              <a:rPr lang="en-US"/>
              <a:t>N</a:t>
            </a:r>
            <a:r>
              <a:rPr lang="en-US" smtClean="0"/>
              <a:t>ot </a:t>
            </a:r>
            <a:r>
              <a:rPr lang="en-US" dirty="0"/>
              <a:t>completed and need to be moved to </a:t>
            </a:r>
            <a:r>
              <a:rPr lang="en-US" dirty="0" smtClean="0"/>
              <a:t>RAN5#89-e </a:t>
            </a:r>
            <a:r>
              <a:rPr lang="en-US" dirty="0" smtClean="0"/>
              <a:t>and beyond</a:t>
            </a:r>
          </a:p>
          <a:p>
            <a:pPr lvl="2"/>
            <a:r>
              <a:rPr lang="en-US" dirty="0" smtClean="0"/>
              <a:t>Last remaining planed 1 </a:t>
            </a:r>
            <a:r>
              <a:rPr lang="en-US" dirty="0"/>
              <a:t>IMS emergency new </a:t>
            </a:r>
            <a:r>
              <a:rPr lang="en-US" dirty="0" smtClean="0"/>
              <a:t>test </a:t>
            </a:r>
            <a:r>
              <a:rPr lang="en-US" dirty="0" smtClean="0"/>
              <a:t>expected for submission at </a:t>
            </a:r>
            <a:r>
              <a:rPr lang="en-US" dirty="0" smtClean="0"/>
              <a:t>RAN5#89 </a:t>
            </a:r>
            <a:r>
              <a:rPr lang="en-US" dirty="0" smtClean="0"/>
              <a:t>in </a:t>
            </a:r>
            <a:r>
              <a:rPr lang="en-US" dirty="0" smtClean="0"/>
              <a:t>November</a:t>
            </a:r>
            <a:endParaRPr lang="en-US" dirty="0" smtClean="0"/>
          </a:p>
          <a:p>
            <a:pPr lvl="2"/>
            <a:r>
              <a:rPr lang="en-US" dirty="0" smtClean="0"/>
              <a:t>No requests for </a:t>
            </a:r>
            <a:r>
              <a:rPr lang="en-US" dirty="0" smtClean="0"/>
              <a:t>Introduction of testing for Options 4, 5 and 7 </a:t>
            </a:r>
            <a:r>
              <a:rPr lang="en-US" dirty="0" smtClean="0"/>
              <a:t>were received</a:t>
            </a:r>
            <a:endParaRPr lang="en-US" dirty="0" smtClean="0"/>
          </a:p>
          <a:p>
            <a:r>
              <a:rPr lang="sv-SE" dirty="0" smtClean="0"/>
              <a:t>O</a:t>
            </a:r>
            <a:r>
              <a:rPr lang="en-GB" dirty="0"/>
              <a:t>pen issues for RAN5 attention</a:t>
            </a:r>
          </a:p>
          <a:p>
            <a:pPr lvl="1"/>
            <a:r>
              <a:rPr lang="en-GB" dirty="0" smtClean="0"/>
              <a:t>None</a:t>
            </a:r>
            <a:endParaRPr lang="en-GB" dirty="0"/>
          </a:p>
          <a:p>
            <a:pPr marL="457200" lvl="1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12462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104</TotalTime>
  <Words>96</Words>
  <Application>Microsoft Office PowerPoint</Application>
  <PresentationFormat>Widescreen</PresentationFormat>
  <Paragraphs>9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Multilayer and Services (TS 38.523-1) - RAN5#88-e (Aug-20) SA NR (Option 2)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Ericsson user</dc:creator>
  <cp:lastModifiedBy>SB200810</cp:lastModifiedBy>
  <cp:revision>26</cp:revision>
  <dcterms:created xsi:type="dcterms:W3CDTF">2019-05-16T22:21:00Z</dcterms:created>
  <dcterms:modified xsi:type="dcterms:W3CDTF">2020-08-31T12:27:26Z</dcterms:modified>
</cp:coreProperties>
</file>