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1E1DDB-D085-4E43-AE4B-77864E5CFDD6}" v="2" dt="2020-09-01T02:06:46.3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gesh Tugnawat" userId="17507643-4e59-440e-9fab-8bbf7b89c32d" providerId="ADAL" clId="{A71E1DDB-D085-4E43-AE4B-77864E5CFDD6}"/>
    <pc:docChg chg="undo custSel modSld">
      <pc:chgData name="Yogesh Tugnawat" userId="17507643-4e59-440e-9fab-8bbf7b89c32d" providerId="ADAL" clId="{A71E1DDB-D085-4E43-AE4B-77864E5CFDD6}" dt="2020-09-01T03:07:48.082" v="86" actId="20577"/>
      <pc:docMkLst>
        <pc:docMk/>
      </pc:docMkLst>
      <pc:sldChg chg="modSp">
        <pc:chgData name="Yogesh Tugnawat" userId="17507643-4e59-440e-9fab-8bbf7b89c32d" providerId="ADAL" clId="{A71E1DDB-D085-4E43-AE4B-77864E5CFDD6}" dt="2020-09-01T03:07:48.082" v="86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A71E1DDB-D085-4E43-AE4B-77864E5CFDD6}" dt="2020-09-01T01:48:43.202" v="7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A71E1DDB-D085-4E43-AE4B-77864E5CFDD6}" dt="2020-09-01T03:07:48.082" v="86" actId="20577"/>
          <ac:spMkLst>
            <pc:docMk/>
            <pc:sldMk cId="2303467094" sldId="257"/>
            <ac:spMk id="3" creationId="{DB9ACEB8-BC4E-4256-ADE9-E2CC81C368BC}"/>
          </ac:spMkLst>
        </pc:spChg>
      </pc:sldChg>
      <pc:sldChg chg="modSp">
        <pc:chgData name="Yogesh Tugnawat" userId="17507643-4e59-440e-9fab-8bbf7b89c32d" providerId="ADAL" clId="{A71E1DDB-D085-4E43-AE4B-77864E5CFDD6}" dt="2020-09-01T02:07:45.759" v="80" actId="5793"/>
        <pc:sldMkLst>
          <pc:docMk/>
          <pc:sldMk cId="2579152275" sldId="259"/>
        </pc:sldMkLst>
        <pc:spChg chg="mod">
          <ac:chgData name="Yogesh Tugnawat" userId="17507643-4e59-440e-9fab-8bbf7b89c32d" providerId="ADAL" clId="{A71E1DDB-D085-4E43-AE4B-77864E5CFDD6}" dt="2020-09-01T01:48:53.640" v="15" actId="20577"/>
          <ac:spMkLst>
            <pc:docMk/>
            <pc:sldMk cId="2579152275" sldId="259"/>
            <ac:spMk id="2" creationId="{78023FD6-3404-4327-A6F9-337108081816}"/>
          </ac:spMkLst>
        </pc:spChg>
        <pc:spChg chg="mod">
          <ac:chgData name="Yogesh Tugnawat" userId="17507643-4e59-440e-9fab-8bbf7b89c32d" providerId="ADAL" clId="{A71E1DDB-D085-4E43-AE4B-77864E5CFDD6}" dt="2020-09-01T02:07:45.759" v="80" actId="5793"/>
          <ac:spMkLst>
            <pc:docMk/>
            <pc:sldMk cId="2579152275" sldId="259"/>
            <ac:spMk id="3" creationId="{DB9ACEB8-BC4E-4256-ADE9-E2CC81C368BC}"/>
          </ac:spMkLst>
        </pc:spChg>
      </pc:sldChg>
    </pc:docChg>
  </pc:docChgLst>
  <pc:docChgLst>
    <pc:chgData name="Yogesh Tugnawat" userId="17507643-4e59-440e-9fab-8bbf7b89c32d" providerId="ADAL" clId="{20EA5962-C90E-4ECB-AC65-0A9B98110759}"/>
    <pc:docChg chg="undo custSel addSld delSld modSld">
      <pc:chgData name="Yogesh Tugnawat" userId="17507643-4e59-440e-9fab-8bbf7b89c32d" providerId="ADAL" clId="{20EA5962-C90E-4ECB-AC65-0A9B98110759}" dt="2020-03-04T02:36:20.377" v="701" actId="20577"/>
      <pc:docMkLst>
        <pc:docMk/>
      </pc:docMkLst>
      <pc:sldChg chg="addSp delSp modSp">
        <pc:chgData name="Yogesh Tugnawat" userId="17507643-4e59-440e-9fab-8bbf7b89c32d" providerId="ADAL" clId="{20EA5962-C90E-4ECB-AC65-0A9B98110759}" dt="2020-03-04T02:35:55.666" v="676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20EA5962-C90E-4ECB-AC65-0A9B98110759}" dt="2020-03-04T02:35:55.666" v="676" actId="20577"/>
          <ac:spMkLst>
            <pc:docMk/>
            <pc:sldMk cId="2303467094" sldId="257"/>
            <ac:spMk id="3" creationId="{DB9ACEB8-BC4E-4256-ADE9-E2CC81C368BC}"/>
          </ac:spMkLst>
        </pc:spChg>
        <pc:graphicFrameChg chg="add mod modGraphic">
          <ac:chgData name="Yogesh Tugnawat" userId="17507643-4e59-440e-9fab-8bbf7b89c32d" providerId="ADAL" clId="{20EA5962-C90E-4ECB-AC65-0A9B98110759}" dt="2020-03-04T02:32:45.311" v="397" actId="14100"/>
          <ac:graphicFrameMkLst>
            <pc:docMk/>
            <pc:sldMk cId="2303467094" sldId="257"/>
            <ac:graphicFrameMk id="4" creationId="{C3914641-4311-47A9-9D9D-7AE1A4CCB236}"/>
          </ac:graphicFrameMkLst>
        </pc:graphicFrameChg>
        <pc:graphicFrameChg chg="add del">
          <ac:chgData name="Yogesh Tugnawat" userId="17507643-4e59-440e-9fab-8bbf7b89c32d" providerId="ADAL" clId="{20EA5962-C90E-4ECB-AC65-0A9B98110759}" dt="2020-03-04T02:19:43.858" v="343"/>
          <ac:graphicFrameMkLst>
            <pc:docMk/>
            <pc:sldMk cId="2303467094" sldId="257"/>
            <ac:graphicFrameMk id="5" creationId="{E7D577DD-6A84-4EAB-A294-E8988B9DEFCB}"/>
          </ac:graphicFrameMkLst>
        </pc:graphicFrameChg>
      </pc:sldChg>
      <pc:sldChg chg="del">
        <pc:chgData name="Yogesh Tugnawat" userId="17507643-4e59-440e-9fab-8bbf7b89c32d" providerId="ADAL" clId="{20EA5962-C90E-4ECB-AC65-0A9B98110759}" dt="2020-03-04T02:33:30.562" v="399" actId="2696"/>
        <pc:sldMkLst>
          <pc:docMk/>
          <pc:sldMk cId="3571232820" sldId="258"/>
        </pc:sldMkLst>
      </pc:sldChg>
      <pc:sldChg chg="modSp add">
        <pc:chgData name="Yogesh Tugnawat" userId="17507643-4e59-440e-9fab-8bbf7b89c32d" providerId="ADAL" clId="{20EA5962-C90E-4ECB-AC65-0A9B98110759}" dt="2020-03-04T02:36:20.377" v="701" actId="20577"/>
        <pc:sldMkLst>
          <pc:docMk/>
          <pc:sldMk cId="2579152275" sldId="259"/>
        </pc:sldMkLst>
        <pc:spChg chg="mod">
          <ac:chgData name="Yogesh Tugnawat" userId="17507643-4e59-440e-9fab-8bbf7b89c32d" providerId="ADAL" clId="{20EA5962-C90E-4ECB-AC65-0A9B98110759}" dt="2020-03-04T02:33:37.194" v="400"/>
          <ac:spMkLst>
            <pc:docMk/>
            <pc:sldMk cId="2579152275" sldId="259"/>
            <ac:spMk id="2" creationId="{78023FD6-3404-4327-A6F9-337108081816}"/>
          </ac:spMkLst>
        </pc:spChg>
        <pc:spChg chg="mod">
          <ac:chgData name="Yogesh Tugnawat" userId="17507643-4e59-440e-9fab-8bbf7b89c32d" providerId="ADAL" clId="{20EA5962-C90E-4ECB-AC65-0A9B98110759}" dt="2020-03-04T02:36:20.377" v="701" actId="20577"/>
          <ac:spMkLst>
            <pc:docMk/>
            <pc:sldMk cId="2579152275" sldId="259"/>
            <ac:spMk id="3" creationId="{DB9ACEB8-BC4E-4256-ADE9-E2CC81C368BC}"/>
          </ac:spMkLst>
        </pc:spChg>
      </pc:sldChg>
    </pc:docChg>
  </pc:docChgLst>
  <pc:docChgLst>
    <pc:chgData name="Yogesh Tugnawat" userId="17507643-4e59-440e-9fab-8bbf7b89c32d" providerId="ADAL" clId="{8B6C86A2-A4FB-4CF9-9072-8F95CB72B64B}"/>
    <pc:docChg chg="undo custSel modSld">
      <pc:chgData name="Yogesh Tugnawat" userId="17507643-4e59-440e-9fab-8bbf7b89c32d" providerId="ADAL" clId="{8B6C86A2-A4FB-4CF9-9072-8F95CB72B64B}" dt="2020-06-05T00:04:22.318" v="520" actId="20577"/>
      <pc:docMkLst>
        <pc:docMk/>
      </pc:docMkLst>
      <pc:sldChg chg="modSp">
        <pc:chgData name="Yogesh Tugnawat" userId="17507643-4e59-440e-9fab-8bbf7b89c32d" providerId="ADAL" clId="{8B6C86A2-A4FB-4CF9-9072-8F95CB72B64B}" dt="2020-06-05T00:04:22.318" v="520" actId="20577"/>
        <pc:sldMkLst>
          <pc:docMk/>
          <pc:sldMk cId="2303467094" sldId="257"/>
        </pc:sldMkLst>
        <pc:spChg chg="mod">
          <ac:chgData name="Yogesh Tugnawat" userId="17507643-4e59-440e-9fab-8bbf7b89c32d" providerId="ADAL" clId="{8B6C86A2-A4FB-4CF9-9072-8F95CB72B64B}" dt="2020-06-04T23:37:53.014" v="299" actId="20577"/>
          <ac:spMkLst>
            <pc:docMk/>
            <pc:sldMk cId="2303467094" sldId="257"/>
            <ac:spMk id="2" creationId="{78023FD6-3404-4327-A6F9-337108081816}"/>
          </ac:spMkLst>
        </pc:spChg>
        <pc:spChg chg="mod">
          <ac:chgData name="Yogesh Tugnawat" userId="17507643-4e59-440e-9fab-8bbf7b89c32d" providerId="ADAL" clId="{8B6C86A2-A4FB-4CF9-9072-8F95CB72B64B}" dt="2020-06-05T00:04:22.318" v="520" actId="20577"/>
          <ac:spMkLst>
            <pc:docMk/>
            <pc:sldMk cId="2303467094" sldId="257"/>
            <ac:spMk id="3" creationId="{DB9ACEB8-BC4E-4256-ADE9-E2CC81C368BC}"/>
          </ac:spMkLst>
        </pc:spChg>
        <pc:graphicFrameChg chg="mod">
          <ac:chgData name="Yogesh Tugnawat" userId="17507643-4e59-440e-9fab-8bbf7b89c32d" providerId="ADAL" clId="{8B6C86A2-A4FB-4CF9-9072-8F95CB72B64B}" dt="2020-06-05T00:00:37.157" v="393" actId="1076"/>
          <ac:graphicFrameMkLst>
            <pc:docMk/>
            <pc:sldMk cId="2303467094" sldId="257"/>
            <ac:graphicFrameMk id="4" creationId="{C3914641-4311-47A9-9D9D-7AE1A4CCB236}"/>
          </ac:graphicFrameMkLst>
        </pc:graphicFrameChg>
      </pc:sldChg>
      <pc:sldChg chg="modSp">
        <pc:chgData name="Yogesh Tugnawat" userId="17507643-4e59-440e-9fab-8bbf7b89c32d" providerId="ADAL" clId="{8B6C86A2-A4FB-4CF9-9072-8F95CB72B64B}" dt="2020-06-05T00:02:01.617" v="435" actId="1076"/>
        <pc:sldMkLst>
          <pc:docMk/>
          <pc:sldMk cId="2579152275" sldId="259"/>
        </pc:sldMkLst>
        <pc:spChg chg="mod">
          <ac:chgData name="Yogesh Tugnawat" userId="17507643-4e59-440e-9fab-8bbf7b89c32d" providerId="ADAL" clId="{8B6C86A2-A4FB-4CF9-9072-8F95CB72B64B}" dt="2020-06-04T23:38:02.267" v="307" actId="20577"/>
          <ac:spMkLst>
            <pc:docMk/>
            <pc:sldMk cId="2579152275" sldId="259"/>
            <ac:spMk id="2" creationId="{78023FD6-3404-4327-A6F9-337108081816}"/>
          </ac:spMkLst>
        </pc:spChg>
        <pc:spChg chg="mod">
          <ac:chgData name="Yogesh Tugnawat" userId="17507643-4e59-440e-9fab-8bbf7b89c32d" providerId="ADAL" clId="{8B6C86A2-A4FB-4CF9-9072-8F95CB72B64B}" dt="2020-06-05T00:01:53.301" v="433" actId="27636"/>
          <ac:spMkLst>
            <pc:docMk/>
            <pc:sldMk cId="2579152275" sldId="259"/>
            <ac:spMk id="3" creationId="{DB9ACEB8-BC4E-4256-ADE9-E2CC81C368BC}"/>
          </ac:spMkLst>
        </pc:spChg>
        <pc:graphicFrameChg chg="mod modGraphic">
          <ac:chgData name="Yogesh Tugnawat" userId="17507643-4e59-440e-9fab-8bbf7b89c32d" providerId="ADAL" clId="{8B6C86A2-A4FB-4CF9-9072-8F95CB72B64B}" dt="2020-06-05T00:02:01.617" v="435" actId="1076"/>
          <ac:graphicFrameMkLst>
            <pc:docMk/>
            <pc:sldMk cId="2579152275" sldId="259"/>
            <ac:graphicFrameMk id="4" creationId="{C3914641-4311-47A9-9D9D-7AE1A4CCB236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(TS 38.523-1)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39 RRC Test case CR’s were agreed</a:t>
            </a:r>
          </a:p>
          <a:p>
            <a:pPr lvl="1"/>
            <a:r>
              <a:rPr lang="en-US" dirty="0"/>
              <a:t>8 NR-DC test cases have been agreed along with 1 other new RRC TC</a:t>
            </a:r>
          </a:p>
          <a:p>
            <a:pPr lvl="1"/>
            <a:r>
              <a:rPr lang="en-US" dirty="0"/>
              <a:t>Data Path verification procedure has been added for CA tests in 38.523-1, completion status of CA tests has been updated in WP. </a:t>
            </a:r>
          </a:p>
          <a:p>
            <a:pPr lvl="1"/>
            <a:r>
              <a:rPr lang="en-US" dirty="0"/>
              <a:t>Below is the update of CA Freq addition in </a:t>
            </a:r>
            <a:r>
              <a:rPr lang="en-US"/>
              <a:t>TS 38.508-1</a:t>
            </a:r>
            <a:endParaRPr lang="en-US" dirty="0"/>
          </a:p>
          <a:p>
            <a:endParaRPr lang="en-US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r>
              <a:rPr lang="en-GB" sz="1000" dirty="0"/>
              <a:t>Note 1: No SIG test frequencies introduced in TS 38.508-1 clause 6.2.3.4 yet. </a:t>
            </a:r>
            <a:endParaRPr lang="en-US" sz="1000" dirty="0"/>
          </a:p>
          <a:p>
            <a:pPr lvl="1"/>
            <a:r>
              <a:rPr lang="en-GB" sz="1000" dirty="0"/>
              <a:t>Note 2: No NR CA FR2 Inter-band configurations defined in TS 38.101-2 yet in Rel-15 or Rel-16.</a:t>
            </a:r>
            <a:endParaRPr lang="en-US" sz="1000" dirty="0"/>
          </a:p>
          <a:p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FR2 and FR1 power levels are missing in few test cases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783851"/>
              </p:ext>
            </p:extLst>
          </p:nvPr>
        </p:nvGraphicFramePr>
        <p:xfrm>
          <a:off x="1536327" y="3347834"/>
          <a:ext cx="6252900" cy="1036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225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4147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FR1+FR2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RRC (TS 38.523-1) - </a:t>
            </a:r>
            <a:r>
              <a:rPr lang="sv-SE" sz="2800" dirty="0"/>
              <a:t>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11 RRC Test case CR’s were agreed</a:t>
            </a:r>
          </a:p>
          <a:p>
            <a:pPr lvl="1"/>
            <a:r>
              <a:rPr lang="en-US" dirty="0"/>
              <a:t>Data Path verification procedure has been added for CA tests in 38.523-1, completion status of CA tests has been updated in WP. </a:t>
            </a:r>
          </a:p>
          <a:p>
            <a:pPr lvl="1"/>
            <a:r>
              <a:rPr lang="en-US" dirty="0"/>
              <a:t>Below is the update of CA Freq addition in TS 38.508-1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endParaRPr lang="en-GB" sz="1000"/>
          </a:p>
          <a:p>
            <a:pPr lvl="1"/>
            <a:r>
              <a:rPr lang="en-GB" sz="1000"/>
              <a:t>Note </a:t>
            </a:r>
            <a:r>
              <a:rPr lang="en-GB" sz="1000" dirty="0"/>
              <a:t>1: No SIG test frequencies introduced in TS 38.508-1 clause 6.2.3.4 yet. </a:t>
            </a:r>
            <a:endParaRPr lang="en-US" sz="1000" dirty="0"/>
          </a:p>
          <a:p>
            <a:pPr lvl="1"/>
            <a:r>
              <a:rPr lang="en-GB" sz="1000" dirty="0"/>
              <a:t>Note 2: No NR CA FR2 Inter-band configurations defined in TS 38.101-2 yet in Rel-15 or Rel-16.</a:t>
            </a:r>
            <a:endParaRPr lang="en-US" sz="1000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875704"/>
              </p:ext>
            </p:extLst>
          </p:nvPr>
        </p:nvGraphicFramePr>
        <p:xfrm>
          <a:off x="1745554" y="3402791"/>
          <a:ext cx="6252900" cy="926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225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Frequency range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Inter-band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2)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FR1+FR2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327</Words>
  <Application>Microsoft Office PowerPoint</Application>
  <PresentationFormat>Widescreen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RRC (TS 38.523-1) - RAN5#88-e (Aug-20) SA NR (Option 2) </vt:lpstr>
      <vt:lpstr>RRC (TS 38.523-1) - RAN5#88-e (Aug-20)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2020-09-02T14:40:51Z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