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(TS 38.508-1)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 70 CRs agreed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No contributions for test equipment requirements. </a:t>
            </a:r>
          </a:p>
          <a:p>
            <a:pPr lvl="1"/>
            <a:r>
              <a:rPr lang="en-US" dirty="0"/>
              <a:t>Existing requirements in clause 4 apply. More and/or sufficient details on requirements (OTA, signal levels, cell configurations), if needed, may need to be handled under maintenance if not progressed until RAN5#89.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(TS 38.508-1)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Same as SA.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114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5GS Common Test Environment (TS 38.508-1) - RAN5#88-e (Aug-20) SA NR (Option 2) </vt:lpstr>
      <vt:lpstr>5GS Common Test Environment (TS 38.508-1) - RAN5#88-e (Aug-20)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37</cp:revision>
  <dcterms:created xsi:type="dcterms:W3CDTF">2019-05-16T22:21:00Z</dcterms:created>
  <dcterms:modified xsi:type="dcterms:W3CDTF">2020-09-02T14:53:21Z</dcterms:modified>
</cp:coreProperties>
</file>