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49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(TS 38.523-3) - RAN5#88-e (Aug-20)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Added NR-DC Layer3 test model. </a:t>
            </a:r>
          </a:p>
          <a:p>
            <a:pPr lvl="1"/>
            <a:r>
              <a:rPr lang="en-US" dirty="0"/>
              <a:t>Added NR-DC PDCP test model. </a:t>
            </a:r>
          </a:p>
          <a:p>
            <a:pPr lvl="1"/>
            <a:r>
              <a:rPr lang="en-US" dirty="0"/>
              <a:t>Added intra-NR inter-cell CA handover sequence. </a:t>
            </a:r>
          </a:p>
          <a:p>
            <a:pPr lvl="1"/>
            <a:r>
              <a:rPr lang="en-US" dirty="0"/>
              <a:t>Added new PIXIT for NR-DC band combination.</a:t>
            </a:r>
          </a:p>
          <a:p>
            <a:pPr lvl="1"/>
            <a:r>
              <a:rPr lang="en-US" dirty="0"/>
              <a:t>Updated execution guidelines.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(TS 38.523-3) - RAN5#88-e (Aug-20)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Added EN-DC NR CA inter-cell </a:t>
            </a:r>
            <a:r>
              <a:rPr lang="en-US" dirty="0" err="1"/>
              <a:t>PSCell</a:t>
            </a:r>
            <a:r>
              <a:rPr lang="en-US" dirty="0"/>
              <a:t> change sequence. </a:t>
            </a:r>
          </a:p>
          <a:p>
            <a:pPr lvl="1"/>
            <a:r>
              <a:rPr lang="en-US" dirty="0"/>
              <a:t>Updated EN-DC </a:t>
            </a:r>
            <a:r>
              <a:rPr lang="en-US" dirty="0" err="1"/>
              <a:t>postambles</a:t>
            </a:r>
            <a:r>
              <a:rPr lang="en-US" dirty="0"/>
              <a:t>.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103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Protocol Test Models (TS 38.523-3) - RAN5#88-e (Aug-20) SA NR (Option 2) </vt:lpstr>
      <vt:lpstr>Protocol Test Models (TS 38.523-3) - RAN5#88-e (Aug-20)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MCC TF160</cp:lastModifiedBy>
  <cp:revision>28</cp:revision>
  <dcterms:created xsi:type="dcterms:W3CDTF">2019-05-16T22:21:00Z</dcterms:created>
  <dcterms:modified xsi:type="dcterms:W3CDTF">2020-08-31T15:18:33Z</dcterms:modified>
</cp:coreProperties>
</file>