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IMS over 5GS (TS 34.229-5) - RAN5#88-e (Aug-20)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TS 34.229-5 approved by RAN Plenary and now under version control</a:t>
            </a:r>
          </a:p>
          <a:p>
            <a:pPr lvl="1"/>
            <a:r>
              <a:rPr lang="en-US" dirty="0"/>
              <a:t>Many corrections to TS 34.229-5 and TS 34.229-1</a:t>
            </a:r>
          </a:p>
          <a:p>
            <a:pPr lvl="1"/>
            <a:r>
              <a:rPr lang="en-US" dirty="0"/>
              <a:t>Applicability clause added to TS 34.229-2, including test case </a:t>
            </a:r>
            <a:r>
              <a:rPr lang="en-US" dirty="0" err="1"/>
              <a:t>applicabilities</a:t>
            </a:r>
            <a:endParaRPr lang="en-US" dirty="0"/>
          </a:p>
          <a:p>
            <a:pPr lvl="1"/>
            <a:r>
              <a:rPr lang="de-DE" dirty="0"/>
              <a:t>TS 34.229-3 </a:t>
            </a:r>
            <a:r>
              <a:rPr lang="de-DE" dirty="0" err="1"/>
              <a:t>adapted</a:t>
            </a:r>
            <a:r>
              <a:rPr lang="de-DE" dirty="0"/>
              <a:t> </a:t>
            </a:r>
            <a:r>
              <a:rPr lang="de-DE"/>
              <a:t>accordingly</a:t>
            </a:r>
            <a:endParaRPr lang="en-US" dirty="0"/>
          </a:p>
          <a:p>
            <a:pPr lvl="1"/>
            <a:r>
              <a:rPr lang="en-US" dirty="0"/>
              <a:t>Moved generic procedures from TS 34.229-1 and moved to TS 34.229-5 </a:t>
            </a:r>
          </a:p>
          <a:p>
            <a:pPr lvl="1"/>
            <a:r>
              <a:rPr lang="en-US" dirty="0"/>
              <a:t>Dependencies of EPS fallback test cases on IMS over 5GS were clarified</a:t>
            </a:r>
          </a:p>
          <a:p>
            <a:pPr lvl="2"/>
            <a:r>
              <a:rPr lang="en-US" dirty="0"/>
              <a:t>R5-204484 provided new generic procedures in TS 34.229-5</a:t>
            </a:r>
          </a:p>
          <a:p>
            <a:pPr lvl="2"/>
            <a:r>
              <a:rPr lang="en-US" dirty="0"/>
              <a:t>R5-204466 fixed test case 11.1.1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GSMA profile NG.114 was published during RAN5#88-e</a:t>
            </a:r>
          </a:p>
          <a:p>
            <a:pPr lvl="2"/>
            <a:r>
              <a:rPr lang="sv-SE" dirty="0"/>
              <a:t>Work Plan for IMS over 5GS to be revised accordingly</a:t>
            </a:r>
          </a:p>
          <a:p>
            <a:pPr lvl="2"/>
            <a:r>
              <a:rPr lang="sv-SE" dirty="0"/>
              <a:t>Existing test cases, generic procedures and default messages in TS 34.229-5 and TS 34.229-1 to be checked for conformance to NG.114</a:t>
            </a:r>
            <a:endParaRPr lang="en-US" dirty="0"/>
          </a:p>
        </p:txBody>
      </p:sp>
      <p:sp>
        <p:nvSpPr>
          <p:cNvPr id="4" name="RS_Classification_Standard">
            <a:extLst>
              <a:ext uri="{FF2B5EF4-FFF2-40B4-BE49-F238E27FC236}">
                <a16:creationId xmlns:a16="http://schemas.microsoft.com/office/drawing/2014/main" id="{369D0A0C-9CB8-4724-B8AC-441A106D21AC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/>
              <a:t>IMS over 5GS (TS 34.229-5) - </a:t>
            </a:r>
            <a:r>
              <a:rPr lang="sv-SE" sz="2800" dirty="0"/>
              <a:t>RAN5#88-e (Aug-20)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Discussion paper R5-203459 proposed to not add IMS test coverage dedicated to EN-DC. This was accepted by RAN5.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4" name="RS_Classification_Standard">
            <a:extLst>
              <a:ext uri="{FF2B5EF4-FFF2-40B4-BE49-F238E27FC236}">
                <a16:creationId xmlns:a16="http://schemas.microsoft.com/office/drawing/2014/main" id="{48C0FE38-0D50-44D0-8F56-4C680541E0B9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IMS over 5GS (TS 34.229-5) - RAN5#88-e (Aug-20) SA NR (Option 2) </vt:lpstr>
      <vt:lpstr>IMS over 5GS (TS 34.229-5) - RAN5#88-e (Aug-20)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32</cp:revision>
  <dcterms:created xsi:type="dcterms:W3CDTF">2019-05-16T22:21:00Z</dcterms:created>
  <dcterms:modified xsi:type="dcterms:W3CDTF">2020-09-02T14:35:21Z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