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 (TS 38.533) 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19 FR1 test cases completed</a:t>
            </a:r>
          </a:p>
          <a:p>
            <a:pPr lvl="1"/>
            <a:r>
              <a:rPr lang="en-US" dirty="0"/>
              <a:t>15 FR1 test cases pending for RAN5#89-e</a:t>
            </a:r>
          </a:p>
          <a:p>
            <a:pPr lvl="1"/>
            <a:r>
              <a:rPr lang="de-DE" dirty="0"/>
              <a:t>P</a:t>
            </a:r>
            <a:r>
              <a:rPr lang="en-US" dirty="0" err="1"/>
              <a:t>rogress</a:t>
            </a:r>
            <a:r>
              <a:rPr lang="en-US" dirty="0"/>
              <a:t> in FR2 MU definitions</a:t>
            </a:r>
          </a:p>
          <a:p>
            <a:pPr lvl="1"/>
            <a:r>
              <a:rPr lang="de-DE" dirty="0"/>
              <a:t>F</a:t>
            </a:r>
            <a:r>
              <a:rPr lang="en-US" dirty="0"/>
              <a:t>R2 TT review process established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de-DE" dirty="0"/>
              <a:t>N</a:t>
            </a:r>
            <a:r>
              <a:rPr lang="en-US" dirty="0"/>
              <a:t>o FR2 test case completed</a:t>
            </a:r>
            <a:endParaRPr lang="en-GB" dirty="0"/>
          </a:p>
          <a:p>
            <a:pPr lvl="1"/>
            <a:r>
              <a:rPr lang="de-DE" dirty="0"/>
              <a:t>FR2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will not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finalized</a:t>
            </a:r>
            <a:r>
              <a:rPr lang="de-DE" dirty="0"/>
              <a:t> in RAN5 #89-e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D0DB5039-3D5B-443B-8B36-FDED269A82A8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 (TS 38.533) - RAN5#88-e (Aug-20)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11 FR1 test cases completed</a:t>
            </a:r>
          </a:p>
          <a:p>
            <a:pPr lvl="1"/>
            <a:r>
              <a:rPr lang="en-US" dirty="0"/>
              <a:t>2 FR1 test cases pending for RAN5#89-e</a:t>
            </a:r>
          </a:p>
          <a:p>
            <a:pPr lvl="1"/>
            <a:r>
              <a:rPr lang="de-DE" dirty="0"/>
              <a:t>P</a:t>
            </a:r>
            <a:r>
              <a:rPr lang="en-US" dirty="0" err="1"/>
              <a:t>rogress</a:t>
            </a:r>
            <a:r>
              <a:rPr lang="en-US" dirty="0"/>
              <a:t> in FR2 MU definitions</a:t>
            </a:r>
          </a:p>
          <a:p>
            <a:pPr lvl="1"/>
            <a:r>
              <a:rPr lang="de-DE" dirty="0"/>
              <a:t>F</a:t>
            </a:r>
            <a:r>
              <a:rPr lang="en-US" dirty="0"/>
              <a:t>R2 TT review process established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de-DE" dirty="0"/>
              <a:t>N</a:t>
            </a:r>
            <a:r>
              <a:rPr lang="en-US" dirty="0"/>
              <a:t>o FR2 test case completed</a:t>
            </a:r>
            <a:endParaRPr lang="en-GB" dirty="0"/>
          </a:p>
          <a:p>
            <a:pPr lvl="1"/>
            <a:r>
              <a:rPr lang="de-DE" dirty="0"/>
              <a:t>FR2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will not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finalized</a:t>
            </a:r>
            <a:r>
              <a:rPr lang="de-DE" dirty="0"/>
              <a:t> in RAN5 #89-e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6AD79D86-4D1D-45B3-95BC-2CE35EB89407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RRM (TS 38.533) - RAN5#88-e (Aug-20) SA NR (Option 2) </vt:lpstr>
      <vt:lpstr>RRM (TS 38.533) - RAN5#88-e (Aug-20)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Cardalda-Garcia Adrian 1SI1</cp:lastModifiedBy>
  <cp:revision>26</cp:revision>
  <dcterms:created xsi:type="dcterms:W3CDTF">2019-05-16T22:21:00Z</dcterms:created>
  <dcterms:modified xsi:type="dcterms:W3CDTF">2020-08-28T08:36:20Z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