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&lt;RF Tx Rx FR1 (TS 38.521-1)&gt; </a:t>
            </a:r>
            <a:r>
              <a:rPr lang="sv-SE" sz="2800" dirty="0"/>
              <a:t>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99% completeness (+7%)</a:t>
            </a:r>
          </a:p>
          <a:p>
            <a:pPr lvl="2"/>
            <a:r>
              <a:rPr lang="en-US" altLang="zh-CN" dirty="0"/>
              <a:t>11 test cases are completed during RAN5#88-e</a:t>
            </a:r>
          </a:p>
          <a:p>
            <a:pPr lvl="2"/>
            <a:r>
              <a:rPr lang="en-US" altLang="zh-CN" dirty="0"/>
              <a:t>1 test case (6.5A.2.3) is removed due to no requirement defined in RAN4</a:t>
            </a:r>
            <a:endParaRPr lang="en-GB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&lt;RF Tx Rx FR1 (TS 38.521-1)&gt;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2020-09-02T14:42:30Z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(2)6vLKSjAv3CbHMfv0CETm19UUBKi4CckxKpsKjNGvEqbQbSIIfviHiXnTaYG6oJKSM+L5b56F
ziHRIethIYg8i+D6VqRNctYng5xp4Oi3w3B1oIjOmUt1ZE1MIFZahmHzCBAA2LihVaBh2HNW
icg/0WNMI+P+lfpOy6krvvYTkgd5SBRcvN6nXy/+n9ob3ry1l0h+pA27ApOODzO+8aOSL37J
Lks2Dk8TG/jLC/szdo</vt:lpwstr>
  </property>
  <property fmtid="{D5CDD505-2E9C-101B-9397-08002B2CF9AE}" pid="3" name="_2015_ms_pID_7253431">
    <vt:lpwstr>AorXCNrWOVTSzwQcsHsmvXaphI8E5lQxxfsbYiSCfd6fSO+pp4LCx3
T46E6Oiyyvky9IkWJiL/6z6SAfJ9p2i59sraAb4PT8NcoqdhXEeeU+gXOcEwWjxrOiDns0DO
kLMhklwoKUwpwcoOJ4gAPWeQGAm1HkrbDhwr0+B+Dwh2zjxZrazgLTGmZNIl2sN9kOvRQpvD
Q15pCjxFMl+4l0KB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1598681743</vt:lpwstr>
  </property>
</Properties>
</file>