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Positioning (TS 37.571-x) - RAN5#88-e (Aug-20)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de-DE" dirty="0"/>
              <a:t>OTDOA sub-tests </a:t>
            </a:r>
            <a:r>
              <a:rPr lang="de-DE" dirty="0" err="1"/>
              <a:t>completed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adding</a:t>
            </a:r>
            <a:r>
              <a:rPr lang="de-DE" dirty="0"/>
              <a:t> </a:t>
            </a:r>
            <a:r>
              <a:rPr lang="de-DE" dirty="0" err="1"/>
              <a:t>measurement</a:t>
            </a:r>
            <a:r>
              <a:rPr lang="de-DE" dirty="0"/>
              <a:t> </a:t>
            </a:r>
            <a:r>
              <a:rPr lang="de-DE" dirty="0" err="1"/>
              <a:t>gap</a:t>
            </a:r>
            <a:r>
              <a:rPr lang="de-DE" dirty="0"/>
              <a:t> </a:t>
            </a:r>
            <a:r>
              <a:rPr lang="de-DE" dirty="0" err="1"/>
              <a:t>configuration</a:t>
            </a:r>
            <a:r>
              <a:rPr lang="de-DE" dirty="0"/>
              <a:t>.</a:t>
            </a:r>
          </a:p>
          <a:p>
            <a:pPr lvl="1"/>
            <a:r>
              <a:rPr lang="de-DE" dirty="0"/>
              <a:t>SA NR (Option 2) </a:t>
            </a:r>
            <a:r>
              <a:rPr lang="de-DE" dirty="0" err="1"/>
              <a:t>completed</a:t>
            </a:r>
            <a:r>
              <a:rPr lang="de-DE" dirty="0"/>
              <a:t>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EF567076-2278-423E-A164-52161F70B674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Positioning (TS 37.571-x) - RAN5#88-e (Aug-20)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de-DE" dirty="0"/>
              <a:t>Option 3 is completed already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None</a:t>
            </a:r>
            <a:endParaRPr lang="en-US" dirty="0"/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A4F401DB-97E8-4509-831B-F63272362BDA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Positioning (TS 37.571-x) - RAN5#88-e (Aug-20) SA NR (Option 2) </vt:lpstr>
      <vt:lpstr>Positioning (TS 37.571-x) - RAN5#88-e (Aug-20)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26</cp:revision>
  <dcterms:created xsi:type="dcterms:W3CDTF">2019-05-16T22:21:00Z</dcterms:created>
  <dcterms:modified xsi:type="dcterms:W3CDTF">2020-09-02T14:36:27Z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