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6DD5C9-F08F-4A22-89A3-C73D5EA7F700}" v="2" dt="2020-09-01T01:41:44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gesh Tugnawat" userId="17507643-4e59-440e-9fab-8bbf7b89c32d" providerId="ADAL" clId="{20EA5962-C90E-4ECB-AC65-0A9B98110759}"/>
    <pc:docChg chg="modSld">
      <pc:chgData name="Yogesh Tugnawat" userId="17507643-4e59-440e-9fab-8bbf7b89c32d" providerId="ADAL" clId="{20EA5962-C90E-4ECB-AC65-0A9B98110759}" dt="2020-03-04T01:55:28.787" v="22" actId="20577"/>
      <pc:docMkLst>
        <pc:docMk/>
      </pc:docMkLst>
      <pc:sldChg chg="modSp">
        <pc:chgData name="Yogesh Tugnawat" userId="17507643-4e59-440e-9fab-8bbf7b89c32d" providerId="ADAL" clId="{20EA5962-C90E-4ECB-AC65-0A9B98110759}" dt="2020-03-04T01:55:28.787" v="22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20EA5962-C90E-4ECB-AC65-0A9B98110759}" dt="2020-03-04T01:55:28.787" v="22" actId="20577"/>
          <ac:spMkLst>
            <pc:docMk/>
            <pc:sldMk cId="2303467094" sldId="257"/>
            <ac:spMk id="3" creationId="{DB9ACEB8-BC4E-4256-ADE9-E2CC81C368BC}"/>
          </ac:spMkLst>
        </pc:spChg>
      </pc:sldChg>
    </pc:docChg>
  </pc:docChgLst>
  <pc:docChgLst>
    <pc:chgData name="Yogesh Tugnawat" userId="17507643-4e59-440e-9fab-8bbf7b89c32d" providerId="ADAL" clId="{44627028-A2D6-409F-84AC-F89C8348B304}"/>
    <pc:docChg chg="custSel modSld">
      <pc:chgData name="Yogesh Tugnawat" userId="17507643-4e59-440e-9fab-8bbf7b89c32d" providerId="ADAL" clId="{44627028-A2D6-409F-84AC-F89C8348B304}" dt="2020-06-04T23:58:41.100" v="218" actId="20577"/>
      <pc:docMkLst>
        <pc:docMk/>
      </pc:docMkLst>
      <pc:sldChg chg="addSp delSp modSp">
        <pc:chgData name="Yogesh Tugnawat" userId="17507643-4e59-440e-9fab-8bbf7b89c32d" providerId="ADAL" clId="{44627028-A2D6-409F-84AC-F89C8348B304}" dt="2020-06-04T23:58:41.100" v="218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44627028-A2D6-409F-84AC-F89C8348B304}" dt="2020-06-04T23:49:35.007" v="26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Yogesh Tugnawat" userId="17507643-4e59-440e-9fab-8bbf7b89c32d" providerId="ADAL" clId="{44627028-A2D6-409F-84AC-F89C8348B304}" dt="2020-06-04T23:58:41.100" v="218" actId="20577"/>
          <ac:spMkLst>
            <pc:docMk/>
            <pc:sldMk cId="2303467094" sldId="257"/>
            <ac:spMk id="3" creationId="{DB9ACEB8-BC4E-4256-ADE9-E2CC81C368BC}"/>
          </ac:spMkLst>
        </pc:spChg>
        <pc:graphicFrameChg chg="add del">
          <ac:chgData name="Yogesh Tugnawat" userId="17507643-4e59-440e-9fab-8bbf7b89c32d" providerId="ADAL" clId="{44627028-A2D6-409F-84AC-F89C8348B304}" dt="2020-06-04T23:49:03.156" v="21" actId="478"/>
          <ac:graphicFrameMkLst>
            <pc:docMk/>
            <pc:sldMk cId="2303467094" sldId="257"/>
            <ac:graphicFrameMk id="4" creationId="{0410B8BD-6D11-4674-995E-624329EF1867}"/>
          </ac:graphicFrameMkLst>
        </pc:graphicFrameChg>
      </pc:sldChg>
    </pc:docChg>
  </pc:docChgLst>
  <pc:docChgLst>
    <pc:chgData name="Yogesh Tugnawat" userId="17507643-4e59-440e-9fab-8bbf7b89c32d" providerId="ADAL" clId="{066DD5C9-F08F-4A22-89A3-C73D5EA7F700}"/>
    <pc:docChg chg="undo custSel modSld">
      <pc:chgData name="Yogesh Tugnawat" userId="17507643-4e59-440e-9fab-8bbf7b89c32d" providerId="ADAL" clId="{066DD5C9-F08F-4A22-89A3-C73D5EA7F700}" dt="2020-09-01T01:45:11.124" v="138" actId="20577"/>
      <pc:docMkLst>
        <pc:docMk/>
      </pc:docMkLst>
      <pc:sldChg chg="modSp">
        <pc:chgData name="Yogesh Tugnawat" userId="17507643-4e59-440e-9fab-8bbf7b89c32d" providerId="ADAL" clId="{066DD5C9-F08F-4A22-89A3-C73D5EA7F700}" dt="2020-09-01T01:45:11.124" v="138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066DD5C9-F08F-4A22-89A3-C73D5EA7F700}" dt="2020-09-01T01:43:18.124" v="129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Yogesh Tugnawat" userId="17507643-4e59-440e-9fab-8bbf7b89c32d" providerId="ADAL" clId="{066DD5C9-F08F-4A22-89A3-C73D5EA7F700}" dt="2020-09-01T01:45:11.124" v="138" actId="20577"/>
          <ac:spMkLst>
            <pc:docMk/>
            <pc:sldMk cId="2303467094" sldId="257"/>
            <ac:spMk id="3" creationId="{DB9ACEB8-BC4E-4256-ADE9-E2CC81C368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/>
              <a:t>Idle Mode (TS 38.523-1)- </a:t>
            </a:r>
            <a:r>
              <a:rPr lang="sv-SE" sz="2800" dirty="0"/>
              <a:t>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33 Idle Mode test cases were agreed</a:t>
            </a:r>
          </a:p>
          <a:p>
            <a:pPr lvl="1"/>
            <a:r>
              <a:rPr lang="en-US" dirty="0"/>
              <a:t>TP1 of TC 6.1.2.13 was modified . All tests are now drafted and agreed.</a:t>
            </a:r>
          </a:p>
          <a:p>
            <a:pPr lvl="1"/>
            <a:r>
              <a:rPr lang="sv-SE" dirty="0"/>
              <a:t>AP#87.01 - </a:t>
            </a:r>
            <a:r>
              <a:rPr lang="en-GB" dirty="0"/>
              <a:t>Study into how to make NR multifrequency tests (test case using more than three radio frequencies) applicable for NR ‘Bands’ with limited frequency range – </a:t>
            </a:r>
          </a:p>
          <a:p>
            <a:pPr lvl="2"/>
            <a:r>
              <a:rPr lang="en-GB" dirty="0"/>
              <a:t>TC modified to use only 3 frequency rather than 4. </a:t>
            </a:r>
            <a:r>
              <a:rPr lang="en-GB"/>
              <a:t>AP is </a:t>
            </a:r>
            <a:r>
              <a:rPr lang="en-GB" dirty="0"/>
              <a:t>c</a:t>
            </a:r>
            <a:r>
              <a:rPr lang="en-GB"/>
              <a:t>losed</a:t>
            </a:r>
            <a:r>
              <a:rPr lang="en-GB" dirty="0"/>
              <a:t>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FR1 and FR2 Power levels still missing for few test cases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61F766-DCE8-4F80-A26A-2627E66CE86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0E2DC2-5FE9-4EDF-9E31-906036184B0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16CDC1B-FF96-4A39-BC89-0266C7843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108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 (TS 38.523-1)- RAN5#88-e (Aug-20)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2020-09-02T14:39:46Z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