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jay Balasubramanian (QCT)" userId="50ef53c6-3959-437b-b5e8-d7d6e3c0ec48" providerId="ADAL" clId="{D033F75F-91A1-470B-9832-E76DE8B1A51D}"/>
    <pc:docChg chg="custSel modSld">
      <pc:chgData name="Vijay Balasubramanian (QCT)" userId="50ef53c6-3959-437b-b5e8-d7d6e3c0ec48" providerId="ADAL" clId="{D033F75F-91A1-470B-9832-E76DE8B1A51D}" dt="2020-06-04T00:30:56.022" v="10" actId="20577"/>
      <pc:docMkLst>
        <pc:docMk/>
      </pc:docMkLst>
      <pc:sldChg chg="modSp">
        <pc:chgData name="Vijay Balasubramanian (QCT)" userId="50ef53c6-3959-437b-b5e8-d7d6e3c0ec48" providerId="ADAL" clId="{D033F75F-91A1-470B-9832-E76DE8B1A51D}" dt="2020-06-04T00:30:56.022" v="10" actId="20577"/>
        <pc:sldMkLst>
          <pc:docMk/>
          <pc:sldMk cId="2303467094" sldId="257"/>
        </pc:sldMkLst>
        <pc:spChg chg="mod">
          <ac:chgData name="Vijay Balasubramanian (QCT)" userId="50ef53c6-3959-437b-b5e8-d7d6e3c0ec48" providerId="ADAL" clId="{D033F75F-91A1-470B-9832-E76DE8B1A51D}" dt="2020-06-04T00:30:56.022" v="10" actId="20577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Vijay Balasubramanian (QCT)" userId="50ef53c6-3959-437b-b5e8-d7d6e3c0ec48" providerId="ADAL" clId="{D033F75F-91A1-470B-9832-E76DE8B1A51D}" dt="2020-06-04T00:29:55.104" v="8" actId="20577"/>
        <pc:sldMkLst>
          <pc:docMk/>
          <pc:sldMk cId="3571232820" sldId="258"/>
        </pc:sldMkLst>
        <pc:spChg chg="mod">
          <ac:chgData name="Vijay Balasubramanian (QCT)" userId="50ef53c6-3959-437b-b5e8-d7d6e3c0ec48" providerId="ADAL" clId="{D033F75F-91A1-470B-9832-E76DE8B1A51D}" dt="2020-06-04T00:29:55.104" v="8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  <pc:docChgLst>
    <pc:chgData name="Vijay Balasubramanian (QCT)" userId="50ef53c6-3959-437b-b5e8-d7d6e3c0ec48" providerId="ADAL" clId="{4AEF2444-BC75-4D81-ABCB-C20BB2A64C17}"/>
    <pc:docChg chg="modSld">
      <pc:chgData name="Vijay Balasubramanian (QCT)" userId="50ef53c6-3959-437b-b5e8-d7d6e3c0ec48" providerId="ADAL" clId="{4AEF2444-BC75-4D81-ABCB-C20BB2A64C17}" dt="2020-08-31T23:18:28.646" v="334" actId="20577"/>
      <pc:docMkLst>
        <pc:docMk/>
      </pc:docMkLst>
      <pc:sldChg chg="modSp">
        <pc:chgData name="Vijay Balasubramanian (QCT)" userId="50ef53c6-3959-437b-b5e8-d7d6e3c0ec48" providerId="ADAL" clId="{4AEF2444-BC75-4D81-ABCB-C20BB2A64C17}" dt="2020-08-31T23:18:28.646" v="334" actId="20577"/>
        <pc:sldMkLst>
          <pc:docMk/>
          <pc:sldMk cId="2303467094" sldId="257"/>
        </pc:sldMkLst>
        <pc:spChg chg="mod">
          <ac:chgData name="Vijay Balasubramanian (QCT)" userId="50ef53c6-3959-437b-b5e8-d7d6e3c0ec48" providerId="ADAL" clId="{4AEF2444-BC75-4D81-ABCB-C20BB2A64C17}" dt="2020-08-31T22:43:22.649" v="4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4AEF2444-BC75-4D81-ABCB-C20BB2A64C17}" dt="2020-08-31T23:18:28.646" v="334" actId="20577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Vijay Balasubramanian (QCT)" userId="50ef53c6-3959-437b-b5e8-d7d6e3c0ec48" providerId="ADAL" clId="{4AEF2444-BC75-4D81-ABCB-C20BB2A64C17}" dt="2020-08-31T23:18:16.710" v="332" actId="20577"/>
        <pc:sldMkLst>
          <pc:docMk/>
          <pc:sldMk cId="3571232820" sldId="258"/>
        </pc:sldMkLst>
        <pc:spChg chg="mod">
          <ac:chgData name="Vijay Balasubramanian (QCT)" userId="50ef53c6-3959-437b-b5e8-d7d6e3c0ec48" providerId="ADAL" clId="{4AEF2444-BC75-4D81-ABCB-C20BB2A64C17}" dt="2020-08-31T22:43:32.930" v="9" actId="20577"/>
          <ac:spMkLst>
            <pc:docMk/>
            <pc:sldMk cId="3571232820" sldId="258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4AEF2444-BC75-4D81-ABCB-C20BB2A64C17}" dt="2020-08-31T23:18:16.710" v="332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  <pc:docChgLst>
    <pc:chgData name="Vijay Balasubramanian (QCT)" userId="50ef53c6-3959-437b-b5e8-d7d6e3c0ec48" providerId="ADAL" clId="{3D1B25C9-450C-4BCD-A2D8-D6D9F1128F97}"/>
    <pc:docChg chg="undo custSel modSld sldOrd">
      <pc:chgData name="Vijay Balasubramanian (QCT)" userId="50ef53c6-3959-437b-b5e8-d7d6e3c0ec48" providerId="ADAL" clId="{3D1B25C9-450C-4BCD-A2D8-D6D9F1128F97}" dt="2020-03-05T23:35:47.401" v="697" actId="20577"/>
      <pc:docMkLst>
        <pc:docMk/>
      </pc:docMkLst>
      <pc:sldChg chg="modSp">
        <pc:chgData name="Vijay Balasubramanian (QCT)" userId="50ef53c6-3959-437b-b5e8-d7d6e3c0ec48" providerId="ADAL" clId="{3D1B25C9-450C-4BCD-A2D8-D6D9F1128F97}" dt="2020-03-05T23:29:06.915" v="23" actId="13926"/>
        <pc:sldMkLst>
          <pc:docMk/>
          <pc:sldMk cId="2303467094" sldId="257"/>
        </pc:sldMkLst>
        <pc:spChg chg="mod">
          <ac:chgData name="Vijay Balasubramanian (QCT)" userId="50ef53c6-3959-437b-b5e8-d7d6e3c0ec48" providerId="ADAL" clId="{3D1B25C9-450C-4BCD-A2D8-D6D9F1128F97}" dt="2020-03-05T23:27:09.484" v="1" actId="13926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3D1B25C9-450C-4BCD-A2D8-D6D9F1128F97}" dt="2020-03-05T23:29:06.915" v="23" actId="13926"/>
          <ac:spMkLst>
            <pc:docMk/>
            <pc:sldMk cId="2303467094" sldId="257"/>
            <ac:spMk id="3" creationId="{DB9ACEB8-BC4E-4256-ADE9-E2CC81C368BC}"/>
          </ac:spMkLst>
        </pc:spChg>
      </pc:sldChg>
      <pc:sldChg chg="modSp ord">
        <pc:chgData name="Vijay Balasubramanian (QCT)" userId="50ef53c6-3959-437b-b5e8-d7d6e3c0ec48" providerId="ADAL" clId="{3D1B25C9-450C-4BCD-A2D8-D6D9F1128F97}" dt="2020-03-05T23:35:47.401" v="697" actId="20577"/>
        <pc:sldMkLst>
          <pc:docMk/>
          <pc:sldMk cId="3571232820" sldId="258"/>
        </pc:sldMkLst>
        <pc:spChg chg="mod">
          <ac:chgData name="Vijay Balasubramanian (QCT)" userId="50ef53c6-3959-437b-b5e8-d7d6e3c0ec48" providerId="ADAL" clId="{3D1B25C9-450C-4BCD-A2D8-D6D9F1128F97}" dt="2020-03-05T23:27:28.013" v="3" actId="13926"/>
          <ac:spMkLst>
            <pc:docMk/>
            <pc:sldMk cId="3571232820" sldId="258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3D1B25C9-450C-4BCD-A2D8-D6D9F1128F97}" dt="2020-03-05T23:35:47.401" v="697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  <pc:docChgLst>
    <pc:chgData name="Vijay Balasubramanian (QCT)" userId="50ef53c6-3959-437b-b5e8-d7d6e3c0ec48" providerId="ADAL" clId="{2BD30F73-AD9B-4705-898D-6DFD9510ED89}"/>
    <pc:docChg chg="custSel modSld">
      <pc:chgData name="Vijay Balasubramanian (QCT)" userId="50ef53c6-3959-437b-b5e8-d7d6e3c0ec48" providerId="ADAL" clId="{2BD30F73-AD9B-4705-898D-6DFD9510ED89}" dt="2020-06-04T00:17:14.091" v="790" actId="20577"/>
      <pc:docMkLst>
        <pc:docMk/>
      </pc:docMkLst>
      <pc:sldChg chg="modSp">
        <pc:chgData name="Vijay Balasubramanian (QCT)" userId="50ef53c6-3959-437b-b5e8-d7d6e3c0ec48" providerId="ADAL" clId="{2BD30F73-AD9B-4705-898D-6DFD9510ED89}" dt="2020-06-03T23:21:24.955" v="17" actId="20577"/>
        <pc:sldMkLst>
          <pc:docMk/>
          <pc:sldMk cId="2303467094" sldId="257"/>
        </pc:sldMkLst>
        <pc:spChg chg="mod">
          <ac:chgData name="Vijay Balasubramanian (QCT)" userId="50ef53c6-3959-437b-b5e8-d7d6e3c0ec48" providerId="ADAL" clId="{2BD30F73-AD9B-4705-898D-6DFD9510ED89}" dt="2020-06-03T23:20:20.483" v="11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2BD30F73-AD9B-4705-898D-6DFD9510ED89}" dt="2020-06-03T23:21:24.955" v="17" actId="20577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Vijay Balasubramanian (QCT)" userId="50ef53c6-3959-437b-b5e8-d7d6e3c0ec48" providerId="ADAL" clId="{2BD30F73-AD9B-4705-898D-6DFD9510ED89}" dt="2020-06-04T00:17:14.091" v="790" actId="20577"/>
        <pc:sldMkLst>
          <pc:docMk/>
          <pc:sldMk cId="3571232820" sldId="258"/>
        </pc:sldMkLst>
        <pc:spChg chg="mod">
          <ac:chgData name="Vijay Balasubramanian (QCT)" userId="50ef53c6-3959-437b-b5e8-d7d6e3c0ec48" providerId="ADAL" clId="{2BD30F73-AD9B-4705-898D-6DFD9510ED89}" dt="2020-06-03T23:20:03.633" v="6" actId="20577"/>
          <ac:spMkLst>
            <pc:docMk/>
            <pc:sldMk cId="3571232820" sldId="258"/>
            <ac:spMk id="2" creationId="{78023FD6-3404-4327-A6F9-337108081816}"/>
          </ac:spMkLst>
        </pc:spChg>
        <pc:spChg chg="mod">
          <ac:chgData name="Vijay Balasubramanian (QCT)" userId="50ef53c6-3959-437b-b5e8-d7d6e3c0ec48" providerId="ADAL" clId="{2BD30F73-AD9B-4705-898D-6DFD9510ED89}" dt="2020-06-04T00:17:14.091" v="790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(TS 38.521-4) - 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 - Current WP completion at 93%</a:t>
            </a:r>
          </a:p>
          <a:p>
            <a:pPr lvl="1"/>
            <a:r>
              <a:rPr lang="en-US" dirty="0"/>
              <a:t>FR1 </a:t>
            </a:r>
          </a:p>
          <a:p>
            <a:pPr lvl="2"/>
            <a:r>
              <a:rPr lang="en-US" dirty="0"/>
              <a:t>CRs with corrections/updates impacting already GCF/PTCRB validated test cases were agreed in this meeting.</a:t>
            </a:r>
          </a:p>
          <a:p>
            <a:pPr lvl="2"/>
            <a:r>
              <a:rPr lang="en-US" dirty="0"/>
              <a:t>2 additional FR1 test case is now 100% complete</a:t>
            </a:r>
          </a:p>
          <a:p>
            <a:pPr lvl="1"/>
            <a:r>
              <a:rPr lang="en-US" dirty="0"/>
              <a:t>FR2 </a:t>
            </a:r>
          </a:p>
          <a:p>
            <a:pPr lvl="2"/>
            <a:r>
              <a:rPr lang="en-US" dirty="0"/>
              <a:t>For mode 1 scenarios, all the MU values for baseband combining (default assumption) approach was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Test tolerance analysis taking into account SNR testability issue pending for FR2 Demod and CSI test cases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(TS 38.521-4)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 – Current WP completion at 93%</a:t>
            </a:r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NSA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170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(TS 38.521-4) - RAN5#88-e (Aug-20) EN-DC (Option 3) </vt:lpstr>
      <vt:lpstr>Demod/CSI reporting Performance (TS 38.521-4) - RAN5#88-e (Aug-20)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2020-09-02T14:37:36Z</dcterms:modified>
</cp:coreProperties>
</file>