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7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6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4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674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8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8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87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08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3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9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4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89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5CDDD-FA33-4AD2-963E-FAF0C21C520B}" type="datetimeFigureOut">
              <a:rPr lang="zh-CN" altLang="en-US" smtClean="0"/>
              <a:t>2020/5/8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63911-2718-4EAE-B945-FBACAA8AE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87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795849"/>
            <a:ext cx="9144000" cy="1714114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Discussion on testing of 4Rx vs 2Rx in FR1</a:t>
            </a:r>
            <a:endParaRPr lang="zh-CN" altLang="en-US" sz="4800" dirty="0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1524000" y="324360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Huawei, CAICT, OPPO, </a:t>
            </a:r>
            <a:r>
              <a:rPr lang="en-US" altLang="zh-CN" sz="3600" smtClean="0"/>
              <a:t>Samsung, Bureau </a:t>
            </a:r>
            <a:r>
              <a:rPr lang="en-US" altLang="zh-CN" sz="3600" dirty="0"/>
              <a:t>Veritas</a:t>
            </a:r>
            <a:endParaRPr lang="zh-CN" altLang="en-US" sz="36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43697" y="81735"/>
            <a:ext cx="11104605" cy="8161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GB" altLang="zh-CN" sz="3600" dirty="0"/>
              <a:t>3GPP TSG-RAN5 Meeting #</a:t>
            </a:r>
            <a:r>
              <a:rPr lang="en-GB" altLang="zh-CN" sz="3600" dirty="0" smtClean="0"/>
              <a:t>87-e</a:t>
            </a:r>
            <a:r>
              <a:rPr lang="en-GB" altLang="zh-CN" sz="3600" i="1" dirty="0"/>
              <a:t>	</a:t>
            </a:r>
            <a:r>
              <a:rPr lang="en-GB" altLang="zh-CN" sz="3600" i="1" dirty="0" smtClean="0"/>
              <a:t>				R5-201840</a:t>
            </a:r>
            <a:endParaRPr lang="zh-CN" altLang="zh-CN" sz="3600" dirty="0"/>
          </a:p>
          <a:p>
            <a:pPr algn="just"/>
            <a:r>
              <a:rPr lang="en-GB" altLang="zh-CN" sz="3600" dirty="0" smtClean="0"/>
              <a:t>Electronic, 18 </a:t>
            </a:r>
            <a:r>
              <a:rPr lang="en-GB" altLang="zh-CN" sz="3600" dirty="0"/>
              <a:t>- </a:t>
            </a:r>
            <a:r>
              <a:rPr lang="en-GB" altLang="zh-CN" sz="3600" dirty="0" smtClean="0"/>
              <a:t>29 May </a:t>
            </a:r>
            <a:r>
              <a:rPr lang="en-GB" altLang="zh-CN" sz="3600" dirty="0"/>
              <a:t>2020</a:t>
            </a:r>
            <a:endParaRPr lang="zh-CN" altLang="zh-CN" sz="3600" dirty="0"/>
          </a:p>
        </p:txBody>
      </p:sp>
    </p:spTree>
    <p:extLst>
      <p:ext uri="{BB962C8B-B14F-4D97-AF65-F5344CB8AC3E}">
        <p14:creationId xmlns:p14="http://schemas.microsoft.com/office/powerpoint/2010/main" val="252615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9678"/>
            <a:ext cx="10515600" cy="475640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/>
              <a:t>In </a:t>
            </a:r>
            <a:r>
              <a:rPr lang="en-US" altLang="zh-CN" sz="2400" dirty="0" smtClean="0"/>
              <a:t>TS 38.101-1 </a:t>
            </a:r>
            <a:r>
              <a:rPr lang="en-US" altLang="zh-CN" sz="2400" dirty="0"/>
              <a:t>2Rx </a:t>
            </a:r>
            <a:r>
              <a:rPr lang="en-US" altLang="zh-CN" sz="2400" dirty="0" smtClean="0"/>
              <a:t>requirements are defined for all bands.</a:t>
            </a:r>
          </a:p>
          <a:p>
            <a:r>
              <a:rPr lang="en-US" altLang="zh-CN" sz="2400" dirty="0"/>
              <a:t>4Rx </a:t>
            </a:r>
            <a:r>
              <a:rPr lang="en-US" altLang="zh-CN" sz="2400" dirty="0" smtClean="0"/>
              <a:t>requirements are defined for a few bands as indicated in Table 7.3.2-2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If </a:t>
            </a:r>
            <a:r>
              <a:rPr lang="en-US" altLang="zh-CN" sz="2400" dirty="0"/>
              <a:t>a UE supports 4Rx in a certain band, it’s required to be tested against both 2Rx and 4Rx requirements, including single carrier, CA and </a:t>
            </a:r>
            <a:r>
              <a:rPr lang="en-US" altLang="zh-CN" sz="2400" dirty="0" smtClean="0"/>
              <a:t>EN-DC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Testing </a:t>
            </a:r>
            <a:r>
              <a:rPr lang="en-US" altLang="zh-CN" sz="2400" dirty="0"/>
              <a:t>both 2Rx and 4Rx requirements will lead to doubled testing time. Considering large amount of CA and EN-DC configurations, the workload can’t be ignored.</a:t>
            </a:r>
          </a:p>
          <a:p>
            <a:endParaRPr lang="en-US" altLang="zh-CN" sz="2400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551" y="2361425"/>
            <a:ext cx="432435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8943" y="4055714"/>
            <a:ext cx="55340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(2-1)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38.101-4, it’s clearly indicated if UE supports 4Rx, 2Rx testing is skipped. </a:t>
            </a:r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2370697"/>
            <a:ext cx="6915150" cy="303847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900480" y="4703421"/>
            <a:ext cx="2553729" cy="444844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39287" y="4787343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4Rx requirements</a:t>
            </a:r>
            <a:endParaRPr lang="zh-CN" altLang="en-US" sz="1200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8454209" y="4925843"/>
            <a:ext cx="960674" cy="0"/>
          </a:xfrm>
          <a:prstGeom prst="straightConnector1">
            <a:avLst/>
          </a:prstGeom>
          <a:ln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5904596" y="4229745"/>
            <a:ext cx="2553729" cy="4448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43403" y="4313667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2Rx requirements</a:t>
            </a:r>
            <a:endParaRPr lang="zh-CN" altLang="en-US" sz="1200" dirty="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458325" y="4452167"/>
            <a:ext cx="96067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96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(2-2)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3053"/>
            <a:ext cx="10515600" cy="477028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 smtClean="0"/>
              <a:t>For LTE Rx testing, a similar principle of skipping 2Rx testing is defined in section 7.2 of TS 36.101.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In addition, as per TS 36.521-2, 2Rx REFSENS is tested only in 2Rx bands, and 4Rx REFSENS is tested in 4Rx bands.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Same </a:t>
            </a:r>
            <a:r>
              <a:rPr lang="en-US" altLang="zh-CN" sz="2400" dirty="0"/>
              <a:t>principle can be adopted in </a:t>
            </a:r>
            <a:r>
              <a:rPr lang="en-US" altLang="zh-CN" sz="2400" dirty="0" smtClean="0"/>
              <a:t>NR RF Rx testing for SA.</a:t>
            </a:r>
          </a:p>
          <a:p>
            <a:r>
              <a:rPr lang="en-US" altLang="zh-CN" sz="2400" b="1" dirty="0" smtClean="0"/>
              <a:t>Proposal 1</a:t>
            </a:r>
            <a:r>
              <a:rPr lang="en-US" altLang="zh-CN" sz="2400" dirty="0" smtClean="0"/>
              <a:t>: 2Rx </a:t>
            </a:r>
            <a:r>
              <a:rPr lang="en-US" altLang="zh-CN" sz="2400" dirty="0"/>
              <a:t>RF requirements can be skipped </a:t>
            </a:r>
            <a:r>
              <a:rPr lang="en-US" altLang="zh-CN" sz="2400" dirty="0" smtClean="0"/>
              <a:t>for all Rx test cases on </a:t>
            </a:r>
            <a:r>
              <a:rPr lang="en-US" altLang="zh-CN" sz="2400" dirty="0"/>
              <a:t>the bands that UE is equipped with 4Rx in FR1 </a:t>
            </a:r>
            <a:r>
              <a:rPr lang="en-US" altLang="zh-CN" sz="2400" dirty="0" smtClean="0"/>
              <a:t>SA.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58" y="1842122"/>
            <a:ext cx="4947119" cy="167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350" y="3979410"/>
            <a:ext cx="643890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2837" y="4871351"/>
            <a:ext cx="625792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8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7916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NSA testing, the combination of antenna numbers of LTE and NR needs to be considered. </a:t>
            </a:r>
          </a:p>
          <a:p>
            <a:pPr lvl="1"/>
            <a:r>
              <a:rPr lang="en-US" altLang="zh-CN" sz="1800" dirty="0" smtClean="0"/>
              <a:t>For test cases where LTE anchor agnostic approach applies, LTE link serves only as anchor and not measured. </a:t>
            </a:r>
          </a:p>
          <a:p>
            <a:pPr lvl="2"/>
            <a:r>
              <a:rPr lang="en-US" altLang="zh-CN" sz="1400" dirty="0" smtClean="0"/>
              <a:t>The maximum number of antenna ports of each band need be tested on NR carrier.</a:t>
            </a:r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test cases where LTE anchor agnostic approach </a:t>
            </a:r>
            <a:r>
              <a:rPr lang="en-US" altLang="zh-CN" sz="1800" dirty="0" smtClean="0"/>
              <a:t>doesn’t apply, both LTE and NR carrier need to be measured. </a:t>
            </a:r>
          </a:p>
          <a:p>
            <a:pPr lvl="2"/>
            <a:r>
              <a:rPr lang="en-US" altLang="zh-CN" sz="1400" dirty="0" smtClean="0"/>
              <a:t>For all the Rx test cases only the combination </a:t>
            </a:r>
            <a:r>
              <a:rPr lang="en-US" altLang="zh-CN" sz="1400" dirty="0"/>
              <a:t>of ‘max Rx LTE + max Rx NR’ </a:t>
            </a:r>
            <a:r>
              <a:rPr lang="en-US" altLang="zh-CN" sz="1400" dirty="0" smtClean="0"/>
              <a:t>need to be tested</a:t>
            </a:r>
          </a:p>
          <a:p>
            <a:pPr marL="228600" lvl="2">
              <a:spcBef>
                <a:spcPts val="1000"/>
              </a:spcBef>
            </a:pPr>
            <a:r>
              <a:rPr lang="en-US" altLang="zh-CN" b="1" dirty="0"/>
              <a:t>Proposal 2</a:t>
            </a:r>
            <a:r>
              <a:rPr lang="en-US" altLang="zh-CN" dirty="0"/>
              <a:t>: Specify the </a:t>
            </a:r>
            <a:r>
              <a:rPr lang="en-US" altLang="zh-CN" dirty="0" smtClean="0"/>
              <a:t>test </a:t>
            </a:r>
            <a:r>
              <a:rPr lang="en-US" altLang="zh-CN" dirty="0"/>
              <a:t>principle of NR NSA </a:t>
            </a:r>
            <a:r>
              <a:rPr lang="en-US" altLang="zh-CN" dirty="0" smtClean="0"/>
              <a:t>as in </a:t>
            </a:r>
            <a:r>
              <a:rPr lang="en-US" altLang="zh-CN" dirty="0"/>
              <a:t>below </a:t>
            </a:r>
            <a:r>
              <a:rPr lang="en-US" altLang="zh-CN" dirty="0" smtClean="0"/>
              <a:t>table</a:t>
            </a:r>
            <a:endParaRPr lang="en-US" altLang="zh-CN" dirty="0"/>
          </a:p>
          <a:p>
            <a:pPr lvl="2"/>
            <a:endParaRPr lang="en-US" altLang="zh-CN" sz="20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54405"/>
              </p:ext>
            </p:extLst>
          </p:nvPr>
        </p:nvGraphicFramePr>
        <p:xfrm>
          <a:off x="2614869" y="4213693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68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Proposal 1: 2Rx RF requirements can be skipped for all Rx </a:t>
            </a:r>
            <a:r>
              <a:rPr lang="en-US" altLang="zh-CN" sz="2400" dirty="0" smtClean="0"/>
              <a:t>test </a:t>
            </a:r>
            <a:r>
              <a:rPr lang="en-US" altLang="zh-CN" sz="2400" dirty="0"/>
              <a:t>cases </a:t>
            </a:r>
            <a:r>
              <a:rPr lang="en-US" altLang="zh-CN" sz="2400" dirty="0" smtClean="0"/>
              <a:t>on </a:t>
            </a:r>
            <a:r>
              <a:rPr lang="en-US" altLang="zh-CN" sz="2400" dirty="0"/>
              <a:t>the bands that UE is equipped with 4Rx in FR1 SA.</a:t>
            </a:r>
          </a:p>
          <a:p>
            <a:r>
              <a:rPr lang="en-US" altLang="zh-CN" sz="2400" dirty="0" smtClean="0"/>
              <a:t>Proposal </a:t>
            </a:r>
            <a:r>
              <a:rPr lang="en-US" altLang="zh-CN" sz="2400" dirty="0"/>
              <a:t>2: Specify the test principle of NR NSA as in below table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948961"/>
              </p:ext>
            </p:extLst>
          </p:nvPr>
        </p:nvGraphicFramePr>
        <p:xfrm>
          <a:off x="2167172" y="3148715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0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</TotalTime>
  <Words>461</Words>
  <Application>Microsoft Office PowerPoint</Application>
  <PresentationFormat>宽屏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Discussion on testing of 4Rx vs 2Rx in FR1</vt:lpstr>
      <vt:lpstr>Background</vt:lpstr>
      <vt:lpstr>Discussion 1 (2-1)</vt:lpstr>
      <vt:lpstr>Discussion 1 (2-2)</vt:lpstr>
      <vt:lpstr>Discussion 2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</cp:lastModifiedBy>
  <cp:revision>66</cp:revision>
  <dcterms:created xsi:type="dcterms:W3CDTF">2020-01-10T03:37:27Z</dcterms:created>
  <dcterms:modified xsi:type="dcterms:W3CDTF">2020-05-08T09:37:22Z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(2)LqNwt2h+FM8t1j+DVl987n2spbk+sufyGujE0RzO0JxHLGiaad6F7W25sMzCAmnjaBSno5o/
PuxXLtahaxYzsC7CZ2/ltvq4AREsE/rVaEVM2wtWbBjzu4nMEggyRta6SYrNi1R9+v4NRejZ
LgRX07coLv0BO0B8d6ZFGXcZ+76mOMejYvw9dLcvlqRdNnQ10GGpm/uJk66GO69/T4zR3Y+y
L5+7+Np/HUf01gUmHN</vt:lpwstr>
  </property>
  <property fmtid="{D5CDD505-2E9C-101B-9397-08002B2CF9AE}" pid="3" name="_2015_ms_pID_7253431">
    <vt:lpwstr>N27gTu63X1l2VCbKigJbtNIR7Fj+ClKr81Xy/ls3GIQG4NzgyTIC4o
m9qFaLsi1L3sT81ya7nnhDE1AmbPmNzTRgD9rrBbpa9ADMnG/idbb9C4yu5Xo0K3oMAEukYi
IlBwFXwSkr4Ju+HKwqdxzNvtuTXmKm4VAX7ra3TyxuKARWhWJ6Nfnoai5mjtZ98lNVb8Kt2S
T6ssN8QQ1yjqC1ZX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1588930627</vt:lpwstr>
  </property>
</Properties>
</file>