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59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53" d="100"/>
          <a:sy n="53" d="100"/>
        </p:scale>
        <p:origin x="61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093B-2107-4752-A478-CC44C8FE3811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C8B1-C291-4E61-8013-16C6526256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68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E6CB1-6816-4DC8-A990-45FD8DDA930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5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#85</a:t>
            </a:r>
            <a:endParaRPr lang="en-US" b="1" dirty="0"/>
          </a:p>
          <a:p>
            <a:r>
              <a:rPr lang="en-US" b="1" dirty="0"/>
              <a:t>Reno, Nevada, USA</a:t>
            </a:r>
            <a:r>
              <a:rPr lang="en-GB" b="1" dirty="0"/>
              <a:t>,</a:t>
            </a:r>
            <a:r>
              <a:rPr lang="en-US" b="1" dirty="0"/>
              <a:t> 18 – 22 November 2019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R5-199340</a:t>
            </a:r>
            <a:endParaRPr lang="fr-FR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55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r>
              <a:rPr lang="en-GB" dirty="0"/>
              <a:t>At RAN5#83 an update has been presented in R5-195192 WF on Sum of Power agreed</a:t>
            </a:r>
          </a:p>
          <a:p>
            <a:r>
              <a:rPr lang="en-GB" dirty="0"/>
              <a:t>At RAN5#84 an update has been presented in R5-195994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/>
              <a:t>TT Way Forward</a:t>
            </a:r>
            <a:r>
              <a:rPr lang="en-GB" dirty="0"/>
              <a:t> SUM of Power TCs (UL-MIMO, NSA, CA)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/>
          <a:lstStyle/>
          <a:p>
            <a:pPr>
              <a:buClrTx/>
            </a:pPr>
            <a:r>
              <a:rPr lang="en-GB" sz="2400" noProof="0" dirty="0"/>
              <a:t>At RAN5#83 </a:t>
            </a:r>
            <a:r>
              <a:rPr lang="en-GB" sz="2400" b="1" noProof="0" dirty="0"/>
              <a:t>MU</a:t>
            </a:r>
            <a:r>
              <a:rPr lang="en-GB" sz="2400" noProof="0" dirty="0"/>
              <a:t> agreed in </a:t>
            </a:r>
            <a:r>
              <a:rPr lang="en-GB" sz="2400" dirty="0"/>
              <a:t>R5-195141</a:t>
            </a:r>
            <a:endParaRPr lang="en-GB" sz="2400" noProof="0" dirty="0">
              <a:highlight>
                <a:srgbClr val="FFFF00"/>
              </a:highlight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UL-MIMO: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 as MU of Single antenna test case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 </a:t>
            </a:r>
            <a:endParaRPr lang="en-GB" sz="2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</a:t>
            </a:r>
          </a:p>
          <a:p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GB" sz="2400" dirty="0"/>
              <a:t>RAN5#83 </a:t>
            </a:r>
            <a:r>
              <a:rPr lang="en-GB" sz="2400" b="1" dirty="0"/>
              <a:t>TT</a:t>
            </a:r>
            <a:r>
              <a:rPr lang="en-GB" sz="2400" dirty="0"/>
              <a:t> agreed in R5-195430 and R5-195437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UL-MIMO: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UL-MIMO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TT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 UL-MIMO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except for relative power tolerance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TT among the TTs of each CC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 (TT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CA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Maximum MU among the MUs of each CC</a:t>
            </a:r>
          </a:p>
          <a:p>
            <a:pPr lvl="2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 (TT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CC1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CC2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79981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Changes in RAN5#84</a:t>
            </a:r>
          </a:p>
          <a:p>
            <a:pPr lvl="1"/>
            <a:r>
              <a:rPr lang="en-US" dirty="0"/>
              <a:t>New TT: Relative Power Tolerance for UL-MIMO (R5-196711) 0.7 dB</a:t>
            </a:r>
          </a:p>
          <a:p>
            <a:pPr lvl="1"/>
            <a:r>
              <a:rPr lang="en-US" dirty="0"/>
              <a:t>Absolute Power tolerance TT: removed TBD for SCS 60 </a:t>
            </a:r>
            <a:r>
              <a:rPr lang="en-US" dirty="0" err="1"/>
              <a:t>KHz</a:t>
            </a:r>
            <a:r>
              <a:rPr lang="en-US" dirty="0"/>
              <a:t> (R5-197639)</a:t>
            </a:r>
          </a:p>
          <a:p>
            <a:pPr lvl="1"/>
            <a:r>
              <a:rPr lang="en-US" dirty="0"/>
              <a:t>New TCs: 6.5A.1.1, 7.3A.1.1, 7.3A.1.2, 7.4A.1</a:t>
            </a:r>
            <a:endParaRPr lang="en-GB" dirty="0"/>
          </a:p>
          <a:p>
            <a:r>
              <a:rPr lang="en-GB" dirty="0">
                <a:solidFill>
                  <a:srgbClr val="FF0000"/>
                </a:solidFill>
              </a:rPr>
              <a:t>Changes in RAN5#85</a:t>
            </a:r>
          </a:p>
          <a:p>
            <a:pPr lvl="1"/>
            <a:r>
              <a:rPr lang="en-GB" noProof="0" dirty="0">
                <a:solidFill>
                  <a:srgbClr val="FF0000"/>
                </a:solidFill>
              </a:rPr>
              <a:t>New SUL </a:t>
            </a:r>
            <a:r>
              <a:rPr lang="en-GB" dirty="0">
                <a:solidFill>
                  <a:srgbClr val="FF0000"/>
                </a:solidFill>
              </a:rPr>
              <a:t>TC added: 6.2C.3 (R5-199314), 6.2C.4 (R5-199315), 6.2C.5 (R5-197917), 6.4C.1 (R5-199316), 6.4C.2.1 (R5-199317), 6.4C.2.2 (R5-199318), 6.4C.2.3 (R5-199319), 6.4C.2.4 (R5-199320)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New CA (2DL CA</a:t>
            </a:r>
            <a:r>
              <a:rPr lang="en-GB">
                <a:solidFill>
                  <a:srgbClr val="FF0000"/>
                </a:solidFill>
              </a:rPr>
              <a:t>) Added: 7.6A.3.1 (R5-198330), 7.6A.4.1 (R5-198332), 7.8A.2.1 (R5-198333)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5988</TotalTime>
  <Words>626</Words>
  <Application>Microsoft Office PowerPoint</Application>
  <PresentationFormat>On-screen Show (4:3)</PresentationFormat>
  <Paragraphs>47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TT Way Forward SUM of Power TCs (UL-MIMO, NSA, CA)</vt:lpstr>
      <vt:lpstr>Attached Spreadsheet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234</cp:revision>
  <dcterms:created xsi:type="dcterms:W3CDTF">2018-05-23T08:39:00Z</dcterms:created>
  <dcterms:modified xsi:type="dcterms:W3CDTF">2019-11-22T17:26:10Z</dcterms:modified>
</cp:coreProperties>
</file>