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5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#83</a:t>
            </a:r>
            <a:endParaRPr lang="en-US" b="1" dirty="0"/>
          </a:p>
          <a:p>
            <a:r>
              <a:rPr lang="en-US" b="1" dirty="0"/>
              <a:t>Reno, </a:t>
            </a:r>
            <a:r>
              <a:rPr lang="en-GB" b="1" dirty="0"/>
              <a:t>Nevada, </a:t>
            </a:r>
            <a:r>
              <a:rPr lang="en-US" b="1" dirty="0"/>
              <a:t>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R5-195192</a:t>
            </a:r>
            <a:endParaRPr lang="fr-FR" b="1" dirty="0">
              <a:highlight>
                <a:srgbClr val="00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Orange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Proposal TT Way Forward</a:t>
            </a:r>
            <a:r>
              <a:rPr lang="en-GB" dirty="0"/>
              <a:t> for SUM of Power TCs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/>
              <a:t>At RAN5#83 MU agreed in </a:t>
            </a:r>
            <a:r>
              <a:rPr lang="en-GB" sz="2400" dirty="0"/>
              <a:t>R5-195141</a:t>
            </a:r>
            <a:endParaRPr lang="en-GB" sz="2400" noProof="0" dirty="0"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as MU of Single antenna test case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in TT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R5-194063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test cases which requires sum of power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UL-MIMO 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 for relative power tolerance (agreed)</a:t>
            </a:r>
            <a:endParaRPr lang="en-GB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(needs </a:t>
            </a:r>
            <a:r>
              <a:rPr lang="en-GB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furhter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discussion)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TT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Option 2: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  <a:r>
              <a:rPr lang="en-GB" sz="1600" i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Maximum MU among the MUs of each CC (needs further discussion)</a:t>
            </a:r>
            <a:endParaRPr lang="en-GB" sz="20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dirty="0"/>
              <a:t>UL-MIMO MU are requested to be further analysed due to the following discussion papers as RAN5 5G AH#5</a:t>
            </a:r>
          </a:p>
          <a:p>
            <a:pPr lvl="2"/>
            <a:r>
              <a:rPr lang="en-GB" dirty="0"/>
              <a:t>R5-192995, R5-193057</a:t>
            </a:r>
          </a:p>
          <a:p>
            <a:pPr lvl="1"/>
            <a:r>
              <a:rPr lang="en-GB" dirty="0"/>
              <a:t>Changes in RAN5#83</a:t>
            </a:r>
          </a:p>
          <a:p>
            <a:pPr lvl="2"/>
            <a:r>
              <a:rPr lang="en-GB" dirty="0"/>
              <a:t>New TCs: 6.2A.1.1</a:t>
            </a:r>
          </a:p>
          <a:p>
            <a:pPr lvl="2"/>
            <a:r>
              <a:rPr lang="en-GB" dirty="0"/>
              <a:t>Updated Sum of Power Test cases MU based on R5-193830r2</a:t>
            </a:r>
          </a:p>
          <a:p>
            <a:pPr lvl="2"/>
            <a:r>
              <a:rPr lang="en-GB" dirty="0"/>
              <a:t>Sum of Power TT based on previous slide </a:t>
            </a:r>
          </a:p>
          <a:p>
            <a:pPr lvl="3"/>
            <a:r>
              <a:rPr lang="en-GB" dirty="0"/>
              <a:t>Except </a:t>
            </a:r>
            <a:r>
              <a:rPr lang="en-US" dirty="0"/>
              <a:t>Relative Power Tolerance for UL-MIMO which is </a:t>
            </a:r>
            <a:r>
              <a:rPr lang="en-GB" dirty="0"/>
              <a:t>Requested further analysis</a:t>
            </a:r>
          </a:p>
          <a:p>
            <a:pPr lvl="2"/>
            <a:r>
              <a:rPr lang="en-GB" dirty="0"/>
              <a:t>Removed square brackets to </a:t>
            </a:r>
            <a:r>
              <a:rPr lang="en-US" dirty="0"/>
              <a:t>Time alignment error for UL_MIMO (TT = 25ns) </a:t>
            </a:r>
            <a:endParaRPr lang="en-GB" dirty="0"/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the following Test </a:t>
            </a:r>
            <a:r>
              <a:rPr lang="en-GB" dirty="0"/>
              <a:t>Cases (RAN5 5G AH#5):</a:t>
            </a:r>
          </a:p>
          <a:p>
            <a:pPr lvl="2"/>
            <a:r>
              <a:rPr lang="en-GB" dirty="0"/>
              <a:t>6.2B.2.4 (R5-193451), 6.5A.2.2 (R5-193459), </a:t>
            </a:r>
          </a:p>
          <a:p>
            <a:pPr lvl="2"/>
            <a:r>
              <a:rPr lang="en-GB" dirty="0"/>
              <a:t>7.3B.2.3.1  7.3B.2.3.2, 7.3B.2.6.1, 7.3B.2.6.2 (R5-193500)</a:t>
            </a:r>
          </a:p>
          <a:p>
            <a:pPr lvl="2"/>
            <a:r>
              <a:rPr lang="en-GB" dirty="0"/>
              <a:t>7.5B.4.1 (R5-193317), 7.5B.4.2 (R5-193467)</a:t>
            </a:r>
          </a:p>
          <a:p>
            <a:pPr lvl="1"/>
            <a:r>
              <a:rPr lang="en-GB" noProof="0" dirty="0"/>
              <a:t>Changes in RAN5#83</a:t>
            </a:r>
          </a:p>
          <a:p>
            <a:pPr lvl="2"/>
            <a:r>
              <a:rPr lang="en-GB" dirty="0"/>
              <a:t>Alignment to Annex F: 7.6B.2.3, 6.4B.2.3.1 - 6.4B.2.3.4 (TC pointer)</a:t>
            </a:r>
          </a:p>
          <a:p>
            <a:pPr lvl="2"/>
            <a:r>
              <a:rPr lang="en-GB" dirty="0"/>
              <a:t>Updated NSA MU based on R5-193830</a:t>
            </a:r>
          </a:p>
          <a:p>
            <a:pPr lvl="2"/>
            <a:r>
              <a:rPr lang="en-GB" dirty="0"/>
              <a:t>Sum of Power TBD pending previous slide agreement on NSA</a:t>
            </a: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5287</TotalTime>
  <Words>663</Words>
  <Application>Microsoft Office PowerPoint</Application>
  <PresentationFormat>On-screen Show (4:3)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Proposal TT Way Forward for SUM of Power TCs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211</cp:revision>
  <dcterms:created xsi:type="dcterms:W3CDTF">2018-05-23T08:39:00Z</dcterms:created>
  <dcterms:modified xsi:type="dcterms:W3CDTF">2019-05-17T17:57:46Z</dcterms:modified>
</cp:coreProperties>
</file>