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72" d="100"/>
          <a:sy n="72" d="100"/>
        </p:scale>
        <p:origin x="72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#82</a:t>
            </a:r>
            <a:endParaRPr lang="en-US" b="1" dirty="0"/>
          </a:p>
          <a:p>
            <a:r>
              <a:rPr lang="en-US" b="1" dirty="0"/>
              <a:t>Athens, Greece, 25th </a:t>
            </a:r>
            <a:r>
              <a:rPr lang="en-US" b="1" dirty="0" err="1"/>
              <a:t>Febr</a:t>
            </a:r>
            <a:r>
              <a:rPr lang="en-US" b="1" dirty="0"/>
              <a:t> – 1st Mar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R5-191517</a:t>
            </a:r>
            <a:endParaRPr lang="fr-FR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RAN5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</a:t>
            </a:r>
          </a:p>
          <a:p>
            <a:pPr lvl="1"/>
            <a:r>
              <a:rPr lang="en-US" sz="1400" dirty="0"/>
              <a:t>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r>
              <a:rPr lang="en-US" sz="1400" dirty="0"/>
              <a:t>TT = 0.50 * MU (the upper bound of MU value used for TT calculation is 0.01ppm , 0.5 upper bound TT/MU ratio)</a:t>
            </a:r>
          </a:p>
          <a:p>
            <a:pPr lvl="1"/>
            <a:r>
              <a:rPr lang="en-US" sz="1400" dirty="0"/>
              <a:t>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TT = MU for ACLR and SEM it will be updated when the related MU will be finalized</a:t>
            </a:r>
            <a:endParaRPr lang="en-US" sz="2800" dirty="0"/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RAN5#85 (November 2019) for execution in any possible certification. At RAN5#85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TS 38.521-2 SA FR2 TT</a:t>
            </a:r>
          </a:p>
          <a:p>
            <a:pPr lvl="1"/>
            <a:r>
              <a:rPr lang="en-GB" dirty="0"/>
              <a:t>New column with the agreed TT derivation method </a:t>
            </a:r>
          </a:p>
          <a:p>
            <a:pPr lvl="1"/>
            <a:r>
              <a:rPr lang="en-GB" dirty="0"/>
              <a:t>MU new IFF values in R5-190576</a:t>
            </a:r>
          </a:p>
          <a:p>
            <a:pPr lvl="2"/>
            <a:r>
              <a:rPr lang="en-GB" dirty="0"/>
              <a:t>Spherical coverage Expanded uncertainty</a:t>
            </a:r>
          </a:p>
          <a:p>
            <a:pPr lvl="2"/>
            <a:r>
              <a:rPr lang="en-US" dirty="0"/>
              <a:t>EIS Spherical coverage Expanded uncertainty</a:t>
            </a:r>
            <a:endParaRPr lang="en-GB" dirty="0"/>
          </a:p>
          <a:p>
            <a:pPr lvl="1"/>
            <a:r>
              <a:rPr lang="en-GB" dirty="0"/>
              <a:t>MU IFF values updates in R5-190576</a:t>
            </a:r>
          </a:p>
          <a:p>
            <a:pPr lvl="2"/>
            <a:r>
              <a:rPr lang="en-GB" dirty="0"/>
              <a:t> EIRP Expanded uncertainty</a:t>
            </a:r>
          </a:p>
          <a:p>
            <a:pPr lvl="2"/>
            <a:r>
              <a:rPr lang="en-GB" dirty="0"/>
              <a:t>TRP Expanded uncertainty</a:t>
            </a:r>
          </a:p>
          <a:p>
            <a:pPr lvl="2"/>
            <a:r>
              <a:rPr lang="en-GB" dirty="0"/>
              <a:t>EIS </a:t>
            </a:r>
            <a:r>
              <a:rPr lang="en-GB"/>
              <a:t>Expanded uncertainty</a:t>
            </a:r>
            <a:endParaRPr lang="en-GB" dirty="0"/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4351</TotalTime>
  <Words>399</Words>
  <Application>Microsoft Office PowerPoint</Application>
  <PresentationFormat>On-screen Show (4:3)</PresentationFormat>
  <Paragraphs>43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WF TS 38.521-2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169</cp:revision>
  <dcterms:created xsi:type="dcterms:W3CDTF">2018-05-23T08:39:00Z</dcterms:created>
  <dcterms:modified xsi:type="dcterms:W3CDTF">2019-02-14T09:27:18Z</dcterms:modified>
</cp:coreProperties>
</file>