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72" d="100"/>
          <a:sy n="72" d="100"/>
        </p:scale>
        <p:origin x="72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14/02/2019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R5-191516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lnSpcReduction="1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Introduces the still missing UL-MIMO Test cases and minor few TC alignment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Introduced UL-MIMO MU (R5-190955) and TT (R5-190954 and R5-190956)</a:t>
            </a:r>
          </a:p>
          <a:p>
            <a:pPr lvl="1"/>
            <a:r>
              <a:rPr lang="en-GB" dirty="0"/>
              <a:t>Introduced New CA TCs and </a:t>
            </a:r>
            <a:r>
              <a:rPr lang="en-GB" dirty="0" err="1"/>
              <a:t>RefSense</a:t>
            </a:r>
            <a:r>
              <a:rPr lang="en-GB" dirty="0"/>
              <a:t> for SUL and 4RX new tests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missing Test </a:t>
            </a:r>
            <a:r>
              <a:rPr lang="en-GB" dirty="0"/>
              <a:t>Cases: 6.3B.3.1, 6.3B.3.2, 6.3B.3.3, 6.3B.3.4</a:t>
            </a:r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4362</TotalTime>
  <Words>410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165</cp:revision>
  <dcterms:created xsi:type="dcterms:W3CDTF">2018-05-23T08:39:00Z</dcterms:created>
  <dcterms:modified xsi:type="dcterms:W3CDTF">2019-02-14T13:36:23Z</dcterms:modified>
</cp:coreProperties>
</file>