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4" autoAdjust="0"/>
    <p:restoredTop sz="86466" autoAdjust="0"/>
  </p:normalViewPr>
  <p:slideViewPr>
    <p:cSldViewPr>
      <p:cViewPr varScale="1">
        <p:scale>
          <a:sx n="55" d="100"/>
          <a:sy n="55" d="100"/>
        </p:scale>
        <p:origin x="604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15/11/2018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15/11/2018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15/11/2018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15/11/2018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15/11/2018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15/11/2018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15/11/2018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15/11/2018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15/11/2018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15/11/2018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15/11/2018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15/11/2018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NR FR1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#81</a:t>
            </a:r>
            <a:endParaRPr lang="en-US" b="1" dirty="0"/>
          </a:p>
          <a:p>
            <a:r>
              <a:rPr lang="en-GB" b="1" dirty="0"/>
              <a:t>Spokane, USA, 12</a:t>
            </a:r>
            <a:r>
              <a:rPr lang="en-GB" b="1" baseline="30000" dirty="0"/>
              <a:t>th</a:t>
            </a:r>
            <a:r>
              <a:rPr lang="en-GB" b="1" dirty="0"/>
              <a:t> – 16</a:t>
            </a:r>
            <a:r>
              <a:rPr lang="en-GB" b="1" baseline="30000" dirty="0"/>
              <a:t>th</a:t>
            </a:r>
            <a:r>
              <a:rPr lang="en-GB" b="1" dirty="0"/>
              <a:t> November 2018</a:t>
            </a:r>
            <a:r>
              <a:rPr lang="en-US" b="1" i="1" dirty="0"/>
              <a:t> 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/>
              <a:t>R5-187813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Italia, Orange, AT&amp;T, CMCC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</a:t>
            </a:r>
            <a:r>
              <a:rPr lang="en-GB" dirty="0"/>
              <a:t>FR1 MU </a:t>
            </a:r>
            <a:r>
              <a:rPr lang="en-GB" noProof="0" dirty="0"/>
              <a:t>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r>
              <a:rPr lang="en-GB" dirty="0"/>
              <a:t>At RAN5 5G-AH#3 a WF for FR1 NSA in TS 38.521-3 has been agreed in R5-185657</a:t>
            </a:r>
          </a:p>
          <a:p>
            <a:r>
              <a:rPr lang="en-GB" dirty="0"/>
              <a:t>At RAN5 5G-AH#3 </a:t>
            </a:r>
            <a:r>
              <a:rPr lang="en-US" dirty="0"/>
              <a:t>New FR2 MU values for IFF method introduced in R5-186344</a:t>
            </a:r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Way Forward: TT &lt; MU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noProof="0" dirty="0"/>
              <a:t>At RAN5#79 TT WF agreed in R5-183952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GB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WF: Except the FFS Items, the proposed FR1 TT Values are included in the spreadsheet file, based on the following assumption:</a:t>
            </a:r>
          </a:p>
          <a:p>
            <a:pPr lvl="1"/>
            <a:r>
              <a:rPr lang="en-GB" sz="20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 FR1 TT values should not exceed the value adopted in pure LTE (TS 36.521-1 BW ≤ 20 MHz f ≤ 4.2 GHz). It is assumed that the amount of uncertainty exceeding the E-UTRAN shall not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NSA WF TS 38.521-3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5G-AH#3 RAN5 agreed NSA MU in R5-185641</a:t>
            </a:r>
            <a:endParaRPr lang="en-GB" sz="2400" noProof="0" dirty="0"/>
          </a:p>
          <a:p>
            <a:pPr>
              <a:buClrTx/>
            </a:pPr>
            <a:r>
              <a:rPr lang="en-GB" sz="2400" noProof="0" dirty="0"/>
              <a:t>At 5G-AH#</a:t>
            </a:r>
            <a:r>
              <a:rPr lang="en-GB" sz="2400" dirty="0"/>
              <a:t>3 RAN5 </a:t>
            </a:r>
            <a:r>
              <a:rPr lang="en-GB" sz="2400" noProof="0" dirty="0"/>
              <a:t>agreed </a:t>
            </a:r>
            <a:r>
              <a:rPr lang="en-GB" sz="2400" dirty="0"/>
              <a:t>WF</a:t>
            </a:r>
            <a:r>
              <a:rPr lang="en-GB" sz="2400" noProof="0" dirty="0"/>
              <a:t> in R5-185657 </a:t>
            </a:r>
            <a:r>
              <a:rPr lang="en-GB" sz="2400" dirty="0"/>
              <a:t>for TS 38.521-3 FR1 EN-DC as follow: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defined as zero.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  <a:endParaRPr lang="en-GB" sz="16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12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/>
          </a:bodyPr>
          <a:lstStyle/>
          <a:p>
            <a:r>
              <a:rPr lang="en-GB" noProof="0" dirty="0"/>
              <a:t>TS 38.521-1 SA FR1 TT</a:t>
            </a:r>
          </a:p>
          <a:p>
            <a:pPr lvl="1"/>
            <a:r>
              <a:rPr lang="en-GB" noProof="0" dirty="0"/>
              <a:t>Introduced SUL and UL-MIMO Test cases agreed at </a:t>
            </a:r>
            <a:r>
              <a:rPr lang="en-GB" dirty="0"/>
              <a:t>RAN5 5G-AH#3 in Jaipur.</a:t>
            </a:r>
          </a:p>
          <a:p>
            <a:r>
              <a:rPr lang="en-GB" dirty="0"/>
              <a:t>TS 38.521-3 NSA FR1 TT</a:t>
            </a:r>
          </a:p>
          <a:p>
            <a:pPr lvl="1"/>
            <a:r>
              <a:rPr lang="en-GB" noProof="0" dirty="0"/>
              <a:t>Replaced reference </a:t>
            </a:r>
            <a:r>
              <a:rPr lang="en-GB" dirty="0"/>
              <a:t>to TS 38.521-1 with actual TT numbers</a:t>
            </a:r>
            <a:endParaRPr lang="en-GB" noProof="0" dirty="0"/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4163</TotalTime>
  <Words>377</Words>
  <Application>Microsoft Office PowerPoint</Application>
  <PresentationFormat>On-screen Show (4:3)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Thème Office</vt:lpstr>
      <vt:lpstr>NR FR1 TT Way Forward update</vt:lpstr>
      <vt:lpstr>Background</vt:lpstr>
      <vt:lpstr>Agreed FR1 Way Forward: TT &lt; MU</vt:lpstr>
      <vt:lpstr>Agreed FR1 NSA WF TS 38.521-3</vt:lpstr>
      <vt:lpstr>Attached Spreadsheets update</vt:lpstr>
    </vt:vector>
  </TitlesOfParts>
  <Company>ORANGE FT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TT values in FR1</dc:title>
  <dc:creator>KHANFIR Hajer IMT/OLS</dc:creator>
  <cp:lastModifiedBy>Ubicini Massimiliano</cp:lastModifiedBy>
  <cp:revision>147</cp:revision>
  <dcterms:created xsi:type="dcterms:W3CDTF">2018-05-23T08:39:00Z</dcterms:created>
  <dcterms:modified xsi:type="dcterms:W3CDTF">2018-11-15T02:44:20Z</dcterms:modified>
</cp:coreProperties>
</file>