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35C52-1C52-462D-B37D-03295C3BB426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8FC32-619B-4387-BE46-480F61520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50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61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9DF4D-6F27-4BD7-BFBD-69AD2D9F0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556DD2-72AF-4403-B998-FE2CF4324D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167A8-B8FE-4735-B81B-6463A8477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B91FD-1893-4F3A-AFD6-6815A661B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2087A-839F-42D8-9270-62FF8AD51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6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C2A35-BFEE-4318-BC2D-950CC3FA2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19C64F-5B8E-4D5D-ABF1-1E3B166C54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4355EE-F1A8-42D3-B669-12599F7C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8C359-B1E2-4658-8A89-C6BCA4902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1A473-9909-4563-AAB1-64027CF67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46052A-8511-4EB8-8F19-75AEF435B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59B884-4E6D-43B6-8EFC-93393B291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A73C5-BADC-4F0D-84B8-2811E8FB5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58E40-C7F6-446A-83C7-05B635DAA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2C613-91E2-4A57-951B-AFA7A5630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16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3EA4D-D5C5-47BE-B409-545E7E96F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758C3-083D-48F7-BFFC-48C27C274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6D8B2-DCF4-4FD6-9154-D7CB80375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B0EBE-AF7B-46E6-A086-247B3CF34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FEC5-CDD8-42B8-99A3-EAF38FF4E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94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FFC3C-E072-479E-A480-9C439A4E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38F93-E34A-42AF-B512-6A1BBD05B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F3E44-486B-4B06-B5EF-22C8FCE78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542D9-2861-472F-AC6C-469A45AC6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3C2C9-347D-4F32-8A16-F4C23F0B3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65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11659-0880-4571-A525-F9557DB95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58336-9DB6-4114-B849-FED01FC1FA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A0911-6064-4E98-8076-735F89E97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82540-6DE1-4378-92B9-A0BDC941B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DF9995-0EFA-4061-AED0-C04013719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185784-B216-43A5-BDFC-F6B4FCC9B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57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01494-9B62-470F-8D2A-C0EF9D2B4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B8F4A4-115B-4D2E-8B1F-9FAD6BF81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23FA78-2071-44D8-877C-9F0262847B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A432E7-3DBD-4891-8009-75BEE128B6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77F1C4-38AA-49D3-8FB7-9FDC35FC2A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FE0EC0-BCCB-433D-AE4A-3E1F48512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8EF900-9AD4-4397-B6B8-EB6063A9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CDEFAC-F13A-4A16-911F-C28632753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386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38826-801F-4701-AE1F-A867A7574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FBD3B-EE19-40CC-AAF4-5A5F8B93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CDC683-AC2D-4648-A4CF-A4963B2BC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80CE43-5E27-47B0-BDF9-559E858CE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6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181A8D-B5A2-43E8-B2BE-F83134311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E25BEA-FD03-4F91-B1F9-352D50887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3547AB-8CB7-4F36-9A04-764253A19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42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9F8CE-C301-4936-89B1-348C20FF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7FFE2-4699-43BB-930A-C44789605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A5F6B-6339-4F1F-827A-96CCB1CB0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8244C-AB66-4AFF-9604-EE07D34F4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25AEE-54A7-462C-B2E4-68C0F19A7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2F69AC-CC71-4BB2-8A1F-66306DEA3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88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9799-9D0A-4EA4-8D5C-93AB7E48F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B0C009-5798-41E5-814F-7612EFBF84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1595A-7BF9-4C03-9836-E55D7AB7E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3F4E86-2297-48FA-9428-8A24EEFD2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3DEDF4-FA82-4D90-ACC0-928F315AA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1A1F0-0B9E-4195-9107-EE3834444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00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23C5C8-0326-4924-8D08-BB04C459F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D46ED1-C461-4609-9B02-DE6CDB0B3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C505A-D916-481F-9F9E-FC4BF94ADC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6C98A-68E6-4DB0-A23C-C9781F5AF66A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96365C-EDFB-4476-9384-F848801DC0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E976-4362-44C5-8F23-26F0CA6671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1FE6B-1558-4D84-BDE3-75B2B8C19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2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991545" y="2276873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Draft WF on </a:t>
            </a:r>
            <a:r>
              <a:rPr lang="en-US" altLang="zh-CN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mmWave</a:t>
            </a:r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Demod</a:t>
            </a:r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 Testing</a:t>
            </a:r>
            <a:endParaRPr lang="zh-CN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2099227" y="3936069"/>
            <a:ext cx="864707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Qualcomm, Keysight Technologies, Rohde &amp; Schwarz, Anritsu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76169" y="333376"/>
            <a:ext cx="1171941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WG5 Meeting# 78                                                                 			R5-181693</a:t>
            </a:r>
            <a:endParaRPr lang="zh-CN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Athens, Greece, 26 Feb – 2 Mar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Agenda item: 5.3.16.16</a:t>
            </a:r>
            <a:endParaRPr lang="zh-CN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Approval</a:t>
            </a:r>
            <a:endParaRPr lang="zh-CN" altLang="zh-CN" sz="1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0514048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6099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2B9E2-7621-4D8D-8D9F-353145914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6"/>
            <a:ext cx="10515600" cy="654341"/>
          </a:xfrm>
        </p:spPr>
        <p:txBody>
          <a:bodyPr>
            <a:normAutofit fontScale="90000"/>
          </a:bodyPr>
          <a:lstStyle/>
          <a:p>
            <a:r>
              <a:rPr lang="en-US" dirty="0"/>
              <a:t>Test Procedure for </a:t>
            </a:r>
            <a:r>
              <a:rPr lang="en-US" dirty="0" err="1"/>
              <a:t>mmWave</a:t>
            </a:r>
            <a:r>
              <a:rPr lang="en-US" dirty="0"/>
              <a:t> </a:t>
            </a:r>
            <a:r>
              <a:rPr lang="en-US" dirty="0" err="1"/>
              <a:t>Demod</a:t>
            </a:r>
            <a:r>
              <a:rPr lang="en-US" dirty="0"/>
              <a:t>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B09F6-79BE-409A-B950-3114715BE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5068"/>
            <a:ext cx="10515600" cy="572968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Stage1: Selecting the best UE beam during initial call setup. </a:t>
            </a:r>
            <a:endParaRPr lang="en-US" dirty="0"/>
          </a:p>
          <a:p>
            <a:pPr lvl="0"/>
            <a:r>
              <a:rPr lang="en-GB" dirty="0"/>
              <a:t>Stage2: Before the actual test measurement starts, ensure the channel is conducive for UE to start decoding a given MCS as required by the RAN4 requirement. </a:t>
            </a:r>
            <a:endParaRPr lang="en-US" dirty="0"/>
          </a:p>
          <a:p>
            <a:pPr lvl="0"/>
            <a:r>
              <a:rPr lang="en-GB" dirty="0"/>
              <a:t>In order to achieve the above, following 2 metrics have been identified at this point. </a:t>
            </a:r>
            <a:endParaRPr lang="en-US" dirty="0"/>
          </a:p>
          <a:p>
            <a:pPr lvl="1"/>
            <a:r>
              <a:rPr lang="en-GB" dirty="0"/>
              <a:t>UE reporting of antenna power per Rx port </a:t>
            </a:r>
            <a:endParaRPr lang="en-US" dirty="0"/>
          </a:p>
          <a:p>
            <a:pPr lvl="1"/>
            <a:r>
              <a:rPr lang="en-GB" dirty="0"/>
              <a:t>RI reporting by the UE during stage2 to ensure the channel is conducive for the UE to decode </a:t>
            </a:r>
            <a:r>
              <a:rPr lang="en-GB" dirty="0" err="1"/>
              <a:t>upto</a:t>
            </a:r>
            <a:r>
              <a:rPr lang="en-GB" dirty="0"/>
              <a:t> rank2 MCS. </a:t>
            </a:r>
            <a:endParaRPr lang="en-US" dirty="0"/>
          </a:p>
          <a:p>
            <a:pPr lvl="2"/>
            <a:r>
              <a:rPr lang="en-GB" dirty="0"/>
              <a:t>Further metrics during stage2 is FFS</a:t>
            </a:r>
            <a:endParaRPr lang="en-US" dirty="0"/>
          </a:p>
          <a:p>
            <a:pPr lvl="2"/>
            <a:r>
              <a:rPr lang="en-US" dirty="0"/>
              <a:t>For Rank1, a subset of these metrics would be needed</a:t>
            </a:r>
          </a:p>
          <a:p>
            <a:pPr lvl="0"/>
            <a:r>
              <a:rPr lang="en-GB" dirty="0"/>
              <a:t>In order to implement the above 2 stages,  2 approaches are considered at this time. </a:t>
            </a:r>
            <a:endParaRPr lang="en-US" dirty="0"/>
          </a:p>
          <a:p>
            <a:pPr lvl="1"/>
            <a:r>
              <a:rPr lang="en-GB" dirty="0"/>
              <a:t>Approach1: Multiple </a:t>
            </a:r>
            <a:r>
              <a:rPr lang="en-GB" dirty="0" err="1"/>
              <a:t>TRxP</a:t>
            </a:r>
            <a:r>
              <a:rPr lang="en-GB" dirty="0"/>
              <a:t> </a:t>
            </a:r>
            <a:endParaRPr lang="en-US" dirty="0"/>
          </a:p>
          <a:p>
            <a:pPr lvl="1"/>
            <a:r>
              <a:rPr lang="en-GB" dirty="0"/>
              <a:t>Approach2: Single </a:t>
            </a:r>
            <a:r>
              <a:rPr lang="en-GB" dirty="0" err="1"/>
              <a:t>TRxP</a:t>
            </a:r>
            <a:r>
              <a:rPr lang="en-GB" dirty="0"/>
              <a:t> with </a:t>
            </a:r>
            <a:r>
              <a:rPr lang="en-GB" dirty="0" err="1"/>
              <a:t>TRxP</a:t>
            </a:r>
            <a:r>
              <a:rPr lang="en-GB" dirty="0"/>
              <a:t>/DUT positioning system </a:t>
            </a:r>
            <a:endParaRPr lang="en-US" dirty="0"/>
          </a:p>
          <a:p>
            <a:r>
              <a:rPr lang="en-GB" dirty="0"/>
              <a:t>Synergy with </a:t>
            </a:r>
            <a:r>
              <a:rPr lang="en-GB" dirty="0" err="1"/>
              <a:t>Demod</a:t>
            </a:r>
            <a:r>
              <a:rPr lang="en-GB" dirty="0"/>
              <a:t> Baseline System defined in RAN4 for testing the requirements to be considered </a:t>
            </a:r>
          </a:p>
          <a:p>
            <a:r>
              <a:rPr lang="en-US" dirty="0"/>
              <a:t>Stage 3: Actual test with RAN4 defined test parameters starts</a:t>
            </a:r>
          </a:p>
          <a:p>
            <a:pPr lvl="1"/>
            <a:r>
              <a:rPr lang="en-US" dirty="0"/>
              <a:t>Details are FFS</a:t>
            </a:r>
          </a:p>
        </p:txBody>
      </p:sp>
    </p:spTree>
    <p:extLst>
      <p:ext uri="{BB962C8B-B14F-4D97-AF65-F5344CB8AC3E}">
        <p14:creationId xmlns:p14="http://schemas.microsoft.com/office/powerpoint/2010/main" val="4080349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DBBB9-6AF4-444A-B9A1-4892BB465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4" y="138623"/>
            <a:ext cx="11040611" cy="557664"/>
          </a:xfrm>
        </p:spPr>
        <p:txBody>
          <a:bodyPr>
            <a:normAutofit fontScale="90000"/>
          </a:bodyPr>
          <a:lstStyle/>
          <a:p>
            <a:r>
              <a:rPr lang="en-US" dirty="0"/>
              <a:t>AI for 5G-NR Adhoc#2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23AB3-5A8A-4D47-B0DA-A1CD69EA5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94" y="847288"/>
            <a:ext cx="10968606" cy="5329675"/>
          </a:xfrm>
        </p:spPr>
        <p:txBody>
          <a:bodyPr/>
          <a:lstStyle/>
          <a:p>
            <a:r>
              <a:rPr lang="en-US" dirty="0"/>
              <a:t>For Stage1, come up with test procedure for selecting the best UE beam.</a:t>
            </a:r>
          </a:p>
          <a:p>
            <a:pPr lvl="1"/>
            <a:r>
              <a:rPr lang="en-US" dirty="0"/>
              <a:t>This part of the test procedure may be leveraged from chap 7 UE RF test case.</a:t>
            </a:r>
          </a:p>
          <a:p>
            <a:pPr lvl="1"/>
            <a:endParaRPr lang="en-US" dirty="0"/>
          </a:p>
          <a:p>
            <a:r>
              <a:rPr lang="en-US" dirty="0"/>
              <a:t>One of the metric identified for stage2 is the UE reporting of antenna power per Rx port.</a:t>
            </a:r>
          </a:p>
          <a:p>
            <a:pPr lvl="1"/>
            <a:r>
              <a:rPr lang="en-US" dirty="0"/>
              <a:t>RAN4 will be sending an LS to RAN1 regarding definition of RSRP per branch and requesting RAN5 to come up with the signaling for the test function.</a:t>
            </a:r>
          </a:p>
          <a:p>
            <a:pPr lvl="1"/>
            <a:r>
              <a:rPr lang="en-US" dirty="0"/>
              <a:t>RAN5 group can start the work in coming up with the signaling requirements for the test function.</a:t>
            </a:r>
          </a:p>
        </p:txBody>
      </p:sp>
    </p:spTree>
    <p:extLst>
      <p:ext uri="{BB962C8B-B14F-4D97-AF65-F5344CB8AC3E}">
        <p14:creationId xmlns:p14="http://schemas.microsoft.com/office/powerpoint/2010/main" val="28360877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245</Words>
  <Application>Microsoft Office PowerPoint</Application>
  <PresentationFormat>Widescreen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宋体</vt:lpstr>
      <vt:lpstr>游ゴシック</vt:lpstr>
      <vt:lpstr>Arial</vt:lpstr>
      <vt:lpstr>Calibri</vt:lpstr>
      <vt:lpstr>Calibri Light</vt:lpstr>
      <vt:lpstr>Office Theme</vt:lpstr>
      <vt:lpstr>Draft WF on mmWave Demod Testing</vt:lpstr>
      <vt:lpstr>Test Procedure for mmWave Demod Testing</vt:lpstr>
      <vt:lpstr>AI for 5G-NR Adhoc#2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mmWave Demod Testing</dc:title>
  <dc:creator>Balasubramanian, Vijay (QCT)</dc:creator>
  <cp:lastModifiedBy>Balasubramanian, Vijay (QCT)</cp:lastModifiedBy>
  <cp:revision>7</cp:revision>
  <dcterms:created xsi:type="dcterms:W3CDTF">2018-03-01T04:54:23Z</dcterms:created>
  <dcterms:modified xsi:type="dcterms:W3CDTF">2018-03-02T00:05:59Z</dcterms:modified>
</cp:coreProperties>
</file>