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66" r:id="rId5"/>
    <p:sldId id="420" r:id="rId6"/>
    <p:sldId id="421" r:id="rId7"/>
    <p:sldId id="422" r:id="rId8"/>
    <p:sldId id="29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4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1A"/>
    <a:srgbClr val="0097A9"/>
    <a:srgbClr val="78D5E1"/>
    <a:srgbClr val="78D5FF"/>
    <a:srgbClr val="116182"/>
    <a:srgbClr val="660066"/>
    <a:srgbClr val="A2DAD6"/>
    <a:srgbClr val="FF3B1A"/>
    <a:srgbClr val="F38B00"/>
    <a:srgbClr val="FFB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0435" autoAdjust="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>
        <p:guide orient="horz" pos="12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80" d="100"/>
        <a:sy n="180" d="100"/>
      </p:scale>
      <p:origin x="0" y="-27240"/>
    </p:cViewPr>
  </p:sorterViewPr>
  <p:notesViewPr>
    <p:cSldViewPr snapToGrid="0">
      <p:cViewPr varScale="1">
        <p:scale>
          <a:sx n="99" d="100"/>
          <a:sy n="99" d="100"/>
        </p:scale>
        <p:origin x="3492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44709" y="260508"/>
            <a:ext cx="3050940" cy="291941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pPr>
              <a:lnSpc>
                <a:spcPct val="93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556000" y="260509"/>
            <a:ext cx="1389063" cy="291940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pPr algn="l">
              <a:lnSpc>
                <a:spcPct val="93000"/>
              </a:lnSpc>
            </a:pPr>
            <a:fld id="{4A84EE38-A988-4700-8313-58B1801AFAC7}" type="datetimeFigureOut"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pPr algn="l">
                <a:lnSpc>
                  <a:spcPct val="93000"/>
                </a:lnSpc>
              </a:pPr>
              <a:t>11/2/2017</a:t>
            </a:fld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44708" y="8591550"/>
            <a:ext cx="3050941" cy="29801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/>
            </a:lvl1pPr>
          </a:lstStyle>
          <a:p>
            <a:pPr>
              <a:lnSpc>
                <a:spcPct val="93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03825" y="8591550"/>
            <a:ext cx="1393825" cy="29801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/>
            </a:lvl1pPr>
          </a:lstStyle>
          <a:p>
            <a:pPr algn="l">
              <a:lnSpc>
                <a:spcPct val="93000"/>
              </a:lnSpc>
            </a:pPr>
            <a:fld id="{CCF787FE-A727-45E5-A50B-58A9041FD46F}" type="slidenum"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pPr algn="l">
                <a:lnSpc>
                  <a:spcPct val="93000"/>
                </a:lnSpc>
              </a:pPr>
              <a:t>‹#›</a:t>
            </a:fld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185570" y="241462"/>
            <a:ext cx="958851" cy="209108"/>
            <a:chOff x="3569576" y="8191488"/>
            <a:chExt cx="2263942" cy="4937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4491082" y="8273276"/>
              <a:ext cx="158009" cy="240653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3569576" y="8191488"/>
              <a:ext cx="415791" cy="493725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4021765" y="8273276"/>
              <a:ext cx="175994" cy="240653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 userDrawn="1"/>
          </p:nvSpPr>
          <p:spPr bwMode="auto">
            <a:xfrm>
              <a:off x="4619545" y="8265140"/>
              <a:ext cx="192266" cy="255213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 userDrawn="1"/>
          </p:nvSpPr>
          <p:spPr bwMode="auto">
            <a:xfrm>
              <a:off x="4793826" y="8265140"/>
              <a:ext cx="254784" cy="256069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 userDrawn="1"/>
          </p:nvSpPr>
          <p:spPr bwMode="auto">
            <a:xfrm>
              <a:off x="4216172" y="8274561"/>
              <a:ext cx="256926" cy="238512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 userDrawn="1"/>
          </p:nvSpPr>
          <p:spPr bwMode="auto">
            <a:xfrm>
              <a:off x="5029341" y="8271563"/>
              <a:ext cx="790902" cy="260779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 userDrawn="1"/>
          </p:nvSpPr>
          <p:spPr bwMode="auto">
            <a:xfrm>
              <a:off x="5776994" y="8275417"/>
              <a:ext cx="56524" cy="55667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2661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44709" y="260509"/>
            <a:ext cx="3070784" cy="263262"/>
          </a:xfrm>
          <a:prstGeom prst="rect">
            <a:avLst/>
          </a:prstGeom>
        </p:spPr>
        <p:txBody>
          <a:bodyPr vert="horz" lIns="0" tIns="0" rIns="0" bIns="0" rtlCol="0"/>
          <a:lstStyle>
            <a:lvl1pPr marL="0" algn="l" defTabSz="914400" rtl="0" eaLnBrk="1" latinLnBrk="0" hangingPunct="1">
              <a:lnSpc>
                <a:spcPct val="93000"/>
              </a:lnSpc>
              <a:defRPr lang="en-US" sz="8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defRPr>
            </a:lvl1pPr>
          </a:lstStyle>
          <a:p>
            <a:r>
              <a:rPr lang="en-US" dirty="0"/>
              <a:t>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556000" y="260509"/>
            <a:ext cx="1389063" cy="263262"/>
          </a:xfrm>
          <a:prstGeom prst="rect">
            <a:avLst/>
          </a:prstGeom>
        </p:spPr>
        <p:txBody>
          <a:bodyPr vert="horz" lIns="0" tIns="0" rIns="0" bIns="0" rtlCol="0"/>
          <a:lstStyle>
            <a:lvl1pPr>
              <a:defRPr lang="en-US" sz="8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1pPr>
          </a:lstStyle>
          <a:p>
            <a:pPr>
              <a:lnSpc>
                <a:spcPct val="93000"/>
              </a:lnSpc>
            </a:pPr>
            <a:fld id="{CB2080FA-C825-49CC-B482-F7A3191D0BBF}" type="datetimeFigureOut">
              <a:rPr lang="en-US" smtClean="0"/>
              <a:pPr>
                <a:lnSpc>
                  <a:spcPct val="93000"/>
                </a:lnSpc>
              </a:pPr>
              <a:t>11/2/2017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0172" y="555575"/>
            <a:ext cx="4496728" cy="252941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txBody>
          <a:bodyPr vert="horz" lIns="91440" tIns="45720" rIns="91440" bIns="45720" rtlCol="0" anchor="ctr"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57491" y="3331597"/>
            <a:ext cx="6341748" cy="52571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44709" y="8588760"/>
            <a:ext cx="4700354" cy="30080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1pPr>
          </a:lstStyle>
          <a:p>
            <a:pPr>
              <a:lnSpc>
                <a:spcPct val="93000"/>
              </a:lnSpc>
            </a:pPr>
            <a:r>
              <a:rPr lang="en-US" dirty="0"/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03825" y="8588760"/>
            <a:ext cx="1395413" cy="30080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US" sz="800" smtClean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defRPr>
            </a:lvl1pPr>
          </a:lstStyle>
          <a:p>
            <a:pPr>
              <a:lnSpc>
                <a:spcPct val="93000"/>
              </a:lnSpc>
            </a:pPr>
            <a:fld id="{785BB0B3-964C-4CDE-9D3D-0BF955B8C425}" type="slidenum">
              <a:rPr lang="en-US" smtClean="0"/>
              <a:pPr>
                <a:lnSpc>
                  <a:spcPct val="93000"/>
                </a:lnSpc>
              </a:pPr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5185570" y="241462"/>
            <a:ext cx="958851" cy="209108"/>
            <a:chOff x="3569576" y="8191488"/>
            <a:chExt cx="2263942" cy="4937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491082" y="8273276"/>
              <a:ext cx="158009" cy="240653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569576" y="8191488"/>
              <a:ext cx="415791" cy="493725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21765" y="8273276"/>
              <a:ext cx="175994" cy="240653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619545" y="8265140"/>
              <a:ext cx="192266" cy="255213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4793826" y="8265140"/>
              <a:ext cx="254784" cy="256069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4216172" y="8274561"/>
              <a:ext cx="256926" cy="238512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5029341" y="8271563"/>
              <a:ext cx="790902" cy="260779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5776994" y="8275417"/>
              <a:ext cx="56524" cy="55667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640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lnSpc>
        <a:spcPct val="107000"/>
      </a:lnSpc>
      <a:buFont typeface="Arial" panose="020B0604020202020204" pitchFamily="34" charset="0"/>
      <a:buNone/>
      <a:defRPr lang="en-US" sz="1400" kern="1200" dirty="0" smtClean="0">
        <a:solidFill>
          <a:schemeClr val="tx1">
            <a:lumMod val="50000"/>
            <a:lumOff val="50000"/>
          </a:schemeClr>
        </a:solidFill>
        <a:latin typeface="Microsoft Sans Serif" panose="020B0604020202020204" pitchFamily="34" charset="0"/>
        <a:ea typeface="+mn-ea"/>
        <a:cs typeface="Microsoft Sans Serif" panose="020B0604020202020204" pitchFamily="34" charset="0"/>
      </a:defRPr>
    </a:lvl1pPr>
    <a:lvl2pPr marL="111125" indent="-111125" algn="l" defTabSz="914400" rtl="0" eaLnBrk="1" latinLnBrk="0" hangingPunct="1">
      <a:lnSpc>
        <a:spcPct val="107000"/>
      </a:lnSpc>
      <a:buFont typeface="Arial" panose="020B0604020202020204" pitchFamily="34" charset="0"/>
      <a:buChar char="•"/>
      <a:defRPr sz="1400" kern="1200">
        <a:solidFill>
          <a:schemeClr val="tx1">
            <a:lumMod val="50000"/>
            <a:lumOff val="50000"/>
          </a:schemeClr>
        </a:solidFill>
        <a:latin typeface="Microsoft Sans Serif" panose="020B0604020202020204" pitchFamily="34" charset="0"/>
        <a:ea typeface="+mn-ea"/>
        <a:cs typeface="+mn-cs"/>
      </a:defRPr>
    </a:lvl2pPr>
    <a:lvl3pPr marL="230188" indent="-119063" algn="l" defTabSz="914400" rtl="0" eaLnBrk="1" latinLnBrk="0" hangingPunct="1">
      <a:lnSpc>
        <a:spcPct val="98000"/>
      </a:lnSpc>
      <a:buFont typeface="Arial" panose="020B0604020202020204" pitchFamily="34" charset="0"/>
      <a:buChar char="•"/>
      <a:defRPr sz="1200" kern="1200">
        <a:solidFill>
          <a:schemeClr val="tx1">
            <a:lumMod val="50000"/>
            <a:lumOff val="50000"/>
          </a:schemeClr>
        </a:solidFill>
        <a:latin typeface="Microsoft Sans Serif" panose="020B0604020202020204" pitchFamily="34" charset="0"/>
        <a:ea typeface="+mn-ea"/>
        <a:cs typeface="+mn-cs"/>
      </a:defRPr>
    </a:lvl3pPr>
    <a:lvl4pPr marL="341313" indent="-111125" algn="l" defTabSz="914400" rtl="0" eaLnBrk="1" latinLnBrk="0" hangingPunct="1">
      <a:lnSpc>
        <a:spcPct val="98000"/>
      </a:lnSpc>
      <a:buFont typeface="Arial" panose="020B0604020202020204" pitchFamily="34" charset="0"/>
      <a:buChar char="•"/>
      <a:defRPr sz="1200" kern="1200">
        <a:solidFill>
          <a:schemeClr val="tx1">
            <a:lumMod val="50000"/>
            <a:lumOff val="50000"/>
          </a:schemeClr>
        </a:solidFill>
        <a:latin typeface="Microsoft Sans Serif" panose="020B0604020202020204" pitchFamily="34" charset="0"/>
        <a:ea typeface="+mn-ea"/>
        <a:cs typeface="+mn-cs"/>
      </a:defRPr>
    </a:lvl4pPr>
    <a:lvl5pPr marL="461963" indent="-120650" algn="l" defTabSz="914400" rtl="0" eaLnBrk="1" latinLnBrk="0" hangingPunct="1">
      <a:lnSpc>
        <a:spcPct val="98000"/>
      </a:lnSpc>
      <a:buFont typeface="Arial" panose="020B0604020202020204" pitchFamily="34" charset="0"/>
      <a:buChar char="•"/>
      <a:defRPr sz="1200" kern="1200">
        <a:solidFill>
          <a:schemeClr val="tx1">
            <a:lumMod val="50000"/>
            <a:lumOff val="50000"/>
          </a:schemeClr>
        </a:solidFill>
        <a:latin typeface="Microsoft Sans Serif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pos="2240" userDrawn="1">
          <p15:clr>
            <a:srgbClr val="F26B43"/>
          </p15:clr>
        </p15:guide>
        <p15:guide id="2" pos="155" userDrawn="1">
          <p15:clr>
            <a:srgbClr val="F26B43"/>
          </p15:clr>
        </p15:guide>
        <p15:guide id="3" pos="3115" userDrawn="1">
          <p15:clr>
            <a:srgbClr val="F26B43"/>
          </p15:clr>
        </p15:guide>
        <p15:guide id="4" pos="3278" userDrawn="1">
          <p15:clr>
            <a:srgbClr val="F26B43"/>
          </p15:clr>
        </p15:guide>
        <p15:guide id="5" pos="4157" userDrawn="1">
          <p15:clr>
            <a:srgbClr val="F26B43"/>
          </p15:clr>
        </p15:guide>
        <p15:guide id="7" pos="768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0"/>
          </p:nvPr>
        </p:nvSpPr>
        <p:spPr>
          <a:xfrm>
            <a:off x="479793" y="1131954"/>
            <a:ext cx="11202619" cy="431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83000"/>
              </a:lnSpc>
              <a:buNone/>
              <a:defRPr sz="2400" b="0" baseline="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189" y="6536104"/>
            <a:ext cx="10223342" cy="138243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25000"/>
              </a:lnSpc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75488" y="1709928"/>
            <a:ext cx="11210544" cy="4636008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29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Violet">
    <p:bg>
      <p:bgPr>
        <a:gradFill>
          <a:gsLst>
            <a:gs pos="8000">
              <a:schemeClr val="accent6">
                <a:lumMod val="75000"/>
              </a:schemeClr>
            </a:gs>
            <a:gs pos="100000">
              <a:schemeClr val="bg2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 userDrawn="1"/>
        </p:nvSpPr>
        <p:spPr bwMode="auto">
          <a:xfrm>
            <a:off x="389624" y="1017660"/>
            <a:ext cx="7362908" cy="889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6800" dirty="0">
                <a:solidFill>
                  <a:srgbClr val="FFFFFF"/>
                </a:solidFill>
                <a:latin typeface="Microsoft Sans Serif"/>
                <a:cs typeface="Microsoft Sans Serif" panose="020B0604020202020204" pitchFamily="34" charset="0"/>
              </a:rPr>
              <a:t>Thank you 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472174" y="2599535"/>
            <a:ext cx="8875157" cy="1117275"/>
            <a:chOff x="506464" y="3396968"/>
            <a:chExt cx="8875157" cy="1117275"/>
          </a:xfrm>
        </p:grpSpPr>
        <p:sp>
          <p:nvSpPr>
            <p:cNvPr id="18" name="TextBox 17"/>
            <p:cNvSpPr txBox="1"/>
            <p:nvPr userDrawn="1"/>
          </p:nvSpPr>
          <p:spPr bwMode="auto">
            <a:xfrm>
              <a:off x="506464" y="3475497"/>
              <a:ext cx="8875157" cy="1038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Follow us on:</a:t>
              </a:r>
            </a:p>
            <a:p>
              <a:pPr marL="0" lvl="1"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For more information, visit us at: </a:t>
              </a:r>
              <a:b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</a:b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www.qualcomm.com &amp; www.qualcomm.com/blog </a:t>
              </a:r>
            </a:p>
          </p:txBody>
        </p:sp>
        <p:sp>
          <p:nvSpPr>
            <p:cNvPr id="19" name="Freeform 12"/>
            <p:cNvSpPr>
              <a:spLocks noChangeAspect="1"/>
            </p:cNvSpPr>
            <p:nvPr userDrawn="1"/>
          </p:nvSpPr>
          <p:spPr bwMode="black">
            <a:xfrm>
              <a:off x="2567747" y="3398258"/>
              <a:ext cx="427563" cy="347438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grpSp>
          <p:nvGrpSpPr>
            <p:cNvPr id="20" name="Group 5"/>
            <p:cNvGrpSpPr>
              <a:grpSpLocks noChangeAspect="1"/>
            </p:cNvGrpSpPr>
            <p:nvPr userDrawn="1"/>
          </p:nvGrpSpPr>
          <p:grpSpPr bwMode="black">
            <a:xfrm>
              <a:off x="3162378" y="3398257"/>
              <a:ext cx="348548" cy="344450"/>
              <a:chOff x="3331" y="1656"/>
              <a:chExt cx="1020" cy="1008"/>
            </a:xfrm>
            <a:solidFill>
              <a:sysClr val="window" lastClr="FFFFFF"/>
            </a:solidFill>
          </p:grpSpPr>
          <p:sp>
            <p:nvSpPr>
              <p:cNvPr id="21" name="Freeform 6"/>
              <p:cNvSpPr>
                <a:spLocks noEditPoints="1"/>
              </p:cNvSpPr>
              <p:nvPr/>
            </p:nvSpPr>
            <p:spPr bwMode="black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black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</p:grpSp>
        <p:sp>
          <p:nvSpPr>
            <p:cNvPr id="33" name="Freeform 5"/>
            <p:cNvSpPr>
              <a:spLocks/>
            </p:cNvSpPr>
            <p:nvPr userDrawn="1"/>
          </p:nvSpPr>
          <p:spPr bwMode="black">
            <a:xfrm>
              <a:off x="2227262" y="3396968"/>
              <a:ext cx="161925" cy="349251"/>
            </a:xfrm>
            <a:custGeom>
              <a:avLst/>
              <a:gdLst>
                <a:gd name="T0" fmla="*/ 60 w 90"/>
                <a:gd name="T1" fmla="*/ 193 h 193"/>
                <a:gd name="T2" fmla="*/ 20 w 90"/>
                <a:gd name="T3" fmla="*/ 193 h 193"/>
                <a:gd name="T4" fmla="*/ 20 w 90"/>
                <a:gd name="T5" fmla="*/ 97 h 193"/>
                <a:gd name="T6" fmla="*/ 0 w 90"/>
                <a:gd name="T7" fmla="*/ 97 h 193"/>
                <a:gd name="T8" fmla="*/ 0 w 90"/>
                <a:gd name="T9" fmla="*/ 63 h 193"/>
                <a:gd name="T10" fmla="*/ 20 w 90"/>
                <a:gd name="T11" fmla="*/ 63 h 193"/>
                <a:gd name="T12" fmla="*/ 20 w 90"/>
                <a:gd name="T13" fmla="*/ 44 h 193"/>
                <a:gd name="T14" fmla="*/ 63 w 90"/>
                <a:gd name="T15" fmla="*/ 0 h 193"/>
                <a:gd name="T16" fmla="*/ 89 w 90"/>
                <a:gd name="T17" fmla="*/ 0 h 193"/>
                <a:gd name="T18" fmla="*/ 89 w 90"/>
                <a:gd name="T19" fmla="*/ 34 h 193"/>
                <a:gd name="T20" fmla="*/ 73 w 90"/>
                <a:gd name="T21" fmla="*/ 34 h 193"/>
                <a:gd name="T22" fmla="*/ 60 w 90"/>
                <a:gd name="T23" fmla="*/ 47 h 193"/>
                <a:gd name="T24" fmla="*/ 60 w 90"/>
                <a:gd name="T25" fmla="*/ 63 h 193"/>
                <a:gd name="T26" fmla="*/ 90 w 90"/>
                <a:gd name="T27" fmla="*/ 63 h 193"/>
                <a:gd name="T28" fmla="*/ 86 w 90"/>
                <a:gd name="T29" fmla="*/ 97 h 193"/>
                <a:gd name="T30" fmla="*/ 60 w 90"/>
                <a:gd name="T31" fmla="*/ 97 h 193"/>
                <a:gd name="T32" fmla="*/ 60 w 90"/>
                <a:gd name="T3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93">
                  <a:moveTo>
                    <a:pt x="60" y="193"/>
                  </a:moveTo>
                  <a:cubicBezTo>
                    <a:pt x="20" y="193"/>
                    <a:pt x="20" y="193"/>
                    <a:pt x="20" y="193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16"/>
                    <a:pt x="31" y="0"/>
                    <a:pt x="6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60" y="34"/>
                    <a:pt x="60" y="38"/>
                    <a:pt x="60" y="47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60" y="97"/>
                    <a:pt x="60" y="97"/>
                    <a:pt x="60" y="97"/>
                  </a:cubicBezTo>
                  <a:lnTo>
                    <a:pt x="60" y="19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26" name="Freeform 25"/>
          <p:cNvSpPr>
            <a:spLocks/>
          </p:cNvSpPr>
          <p:nvPr userDrawn="1"/>
        </p:nvSpPr>
        <p:spPr bwMode="auto">
          <a:xfrm>
            <a:off x="6411931" y="390525"/>
            <a:ext cx="5185262" cy="3248698"/>
          </a:xfrm>
          <a:custGeom>
            <a:avLst/>
            <a:gdLst>
              <a:gd name="T0" fmla="*/ 600 w 736"/>
              <a:gd name="T1" fmla="*/ 169 h 461"/>
              <a:gd name="T2" fmla="*/ 603 w 736"/>
              <a:gd name="T3" fmla="*/ 140 h 461"/>
              <a:gd name="T4" fmla="*/ 463 w 736"/>
              <a:gd name="T5" fmla="*/ 0 h 461"/>
              <a:gd name="T6" fmla="*/ 335 w 736"/>
              <a:gd name="T7" fmla="*/ 83 h 461"/>
              <a:gd name="T8" fmla="*/ 290 w 736"/>
              <a:gd name="T9" fmla="*/ 73 h 461"/>
              <a:gd name="T10" fmla="*/ 187 w 736"/>
              <a:gd name="T11" fmla="*/ 169 h 461"/>
              <a:gd name="T12" fmla="*/ 146 w 736"/>
              <a:gd name="T13" fmla="*/ 169 h 461"/>
              <a:gd name="T14" fmla="*/ 0 w 736"/>
              <a:gd name="T15" fmla="*/ 315 h 461"/>
              <a:gd name="T16" fmla="*/ 146 w 736"/>
              <a:gd name="T17" fmla="*/ 461 h 461"/>
              <a:gd name="T18" fmla="*/ 589 w 736"/>
              <a:gd name="T19" fmla="*/ 461 h 461"/>
              <a:gd name="T20" fmla="*/ 736 w 736"/>
              <a:gd name="T21" fmla="*/ 315 h 461"/>
              <a:gd name="T22" fmla="*/ 600 w 736"/>
              <a:gd name="T23" fmla="*/ 169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6" h="461">
                <a:moveTo>
                  <a:pt x="600" y="169"/>
                </a:moveTo>
                <a:cubicBezTo>
                  <a:pt x="602" y="160"/>
                  <a:pt x="603" y="150"/>
                  <a:pt x="603" y="140"/>
                </a:cubicBezTo>
                <a:cubicBezTo>
                  <a:pt x="603" y="62"/>
                  <a:pt x="540" y="0"/>
                  <a:pt x="463" y="0"/>
                </a:cubicBezTo>
                <a:cubicBezTo>
                  <a:pt x="405" y="0"/>
                  <a:pt x="357" y="34"/>
                  <a:pt x="335" y="83"/>
                </a:cubicBezTo>
                <a:cubicBezTo>
                  <a:pt x="321" y="76"/>
                  <a:pt x="306" y="73"/>
                  <a:pt x="290" y="73"/>
                </a:cubicBezTo>
                <a:cubicBezTo>
                  <a:pt x="235" y="73"/>
                  <a:pt x="191" y="115"/>
                  <a:pt x="187" y="169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65" y="169"/>
                  <a:pt x="0" y="234"/>
                  <a:pt x="0" y="315"/>
                </a:cubicBezTo>
                <a:cubicBezTo>
                  <a:pt x="0" y="396"/>
                  <a:pt x="65" y="461"/>
                  <a:pt x="146" y="461"/>
                </a:cubicBezTo>
                <a:cubicBezTo>
                  <a:pt x="589" y="461"/>
                  <a:pt x="589" y="461"/>
                  <a:pt x="589" y="461"/>
                </a:cubicBezTo>
                <a:cubicBezTo>
                  <a:pt x="670" y="461"/>
                  <a:pt x="736" y="396"/>
                  <a:pt x="736" y="315"/>
                </a:cubicBezTo>
                <a:cubicBezTo>
                  <a:pt x="736" y="238"/>
                  <a:pt x="676" y="175"/>
                  <a:pt x="600" y="169"/>
                </a:cubicBezTo>
              </a:path>
            </a:pathLst>
          </a:custGeom>
          <a:solidFill>
            <a:schemeClr val="accent6">
              <a:lumMod val="75000"/>
              <a:alpha val="30000"/>
            </a:schemeClr>
          </a:solidFill>
          <a:ln w="6350" cap="flat" cmpd="sng" algn="ctr">
            <a:noFill/>
            <a:prstDash val="solid"/>
            <a:miter lim="800000"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grpSp>
        <p:nvGrpSpPr>
          <p:cNvPr id="34" name="Group 33"/>
          <p:cNvGrpSpPr/>
          <p:nvPr userDrawn="1"/>
        </p:nvGrpSpPr>
        <p:grpSpPr>
          <a:xfrm>
            <a:off x="7120794" y="1787819"/>
            <a:ext cx="2547311" cy="3289006"/>
            <a:chOff x="4194020" y="3501033"/>
            <a:chExt cx="310845" cy="401353"/>
          </a:xfrm>
        </p:grpSpPr>
        <p:sp>
          <p:nvSpPr>
            <p:cNvPr id="35" name="Freeform 34"/>
            <p:cNvSpPr>
              <a:spLocks noEditPoints="1"/>
            </p:cNvSpPr>
            <p:nvPr userDrawn="1"/>
          </p:nvSpPr>
          <p:spPr bwMode="auto">
            <a:xfrm>
              <a:off x="4223172" y="3501033"/>
              <a:ext cx="252879" cy="357963"/>
            </a:xfrm>
            <a:custGeom>
              <a:avLst/>
              <a:gdLst>
                <a:gd name="T0" fmla="*/ 139 w 279"/>
                <a:gd name="T1" fmla="*/ 0 h 395"/>
                <a:gd name="T2" fmla="*/ 0 w 279"/>
                <a:gd name="T3" fmla="*/ 142 h 395"/>
                <a:gd name="T4" fmla="*/ 24 w 279"/>
                <a:gd name="T5" fmla="*/ 219 h 395"/>
                <a:gd name="T6" fmla="*/ 24 w 279"/>
                <a:gd name="T7" fmla="*/ 219 h 395"/>
                <a:gd name="T8" fmla="*/ 139 w 279"/>
                <a:gd name="T9" fmla="*/ 395 h 395"/>
                <a:gd name="T10" fmla="*/ 255 w 279"/>
                <a:gd name="T11" fmla="*/ 219 h 395"/>
                <a:gd name="T12" fmla="*/ 279 w 279"/>
                <a:gd name="T13" fmla="*/ 140 h 395"/>
                <a:gd name="T14" fmla="*/ 139 w 279"/>
                <a:gd name="T15" fmla="*/ 0 h 395"/>
                <a:gd name="T16" fmla="*/ 139 w 279"/>
                <a:gd name="T17" fmla="*/ 233 h 395"/>
                <a:gd name="T18" fmla="*/ 49 w 279"/>
                <a:gd name="T19" fmla="*/ 140 h 395"/>
                <a:gd name="T20" fmla="*/ 139 w 279"/>
                <a:gd name="T21" fmla="*/ 49 h 395"/>
                <a:gd name="T22" fmla="*/ 232 w 279"/>
                <a:gd name="T23" fmla="*/ 140 h 395"/>
                <a:gd name="T24" fmla="*/ 139 w 279"/>
                <a:gd name="T25" fmla="*/ 233 h 395"/>
                <a:gd name="T26" fmla="*/ 179 w 279"/>
                <a:gd name="T27" fmla="*/ 140 h 395"/>
                <a:gd name="T28" fmla="*/ 139 w 279"/>
                <a:gd name="T29" fmla="*/ 180 h 395"/>
                <a:gd name="T30" fmla="*/ 102 w 279"/>
                <a:gd name="T31" fmla="*/ 140 h 395"/>
                <a:gd name="T32" fmla="*/ 139 w 279"/>
                <a:gd name="T33" fmla="*/ 102 h 395"/>
                <a:gd name="T34" fmla="*/ 179 w 279"/>
                <a:gd name="T35" fmla="*/ 14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395">
                  <a:moveTo>
                    <a:pt x="139" y="0"/>
                  </a:moveTo>
                  <a:cubicBezTo>
                    <a:pt x="63" y="1"/>
                    <a:pt x="0" y="64"/>
                    <a:pt x="0" y="142"/>
                  </a:cubicBezTo>
                  <a:cubicBezTo>
                    <a:pt x="2" y="170"/>
                    <a:pt x="9" y="197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71" y="196"/>
                    <a:pt x="279" y="169"/>
                    <a:pt x="279" y="140"/>
                  </a:cubicBezTo>
                  <a:cubicBezTo>
                    <a:pt x="279" y="63"/>
                    <a:pt x="216" y="0"/>
                    <a:pt x="139" y="0"/>
                  </a:cubicBezTo>
                  <a:close/>
                  <a:moveTo>
                    <a:pt x="139" y="233"/>
                  </a:moveTo>
                  <a:cubicBezTo>
                    <a:pt x="89" y="233"/>
                    <a:pt x="49" y="191"/>
                    <a:pt x="49" y="140"/>
                  </a:cubicBezTo>
                  <a:cubicBezTo>
                    <a:pt x="49" y="90"/>
                    <a:pt x="89" y="49"/>
                    <a:pt x="139" y="49"/>
                  </a:cubicBezTo>
                  <a:cubicBezTo>
                    <a:pt x="190" y="49"/>
                    <a:pt x="232" y="90"/>
                    <a:pt x="232" y="140"/>
                  </a:cubicBezTo>
                  <a:cubicBezTo>
                    <a:pt x="232" y="191"/>
                    <a:pt x="190" y="233"/>
                    <a:pt x="139" y="233"/>
                  </a:cubicBezTo>
                  <a:close/>
                  <a:moveTo>
                    <a:pt x="179" y="140"/>
                  </a:moveTo>
                  <a:cubicBezTo>
                    <a:pt x="179" y="162"/>
                    <a:pt x="161" y="180"/>
                    <a:pt x="139" y="180"/>
                  </a:cubicBezTo>
                  <a:cubicBezTo>
                    <a:pt x="119" y="180"/>
                    <a:pt x="102" y="162"/>
                    <a:pt x="102" y="140"/>
                  </a:cubicBezTo>
                  <a:cubicBezTo>
                    <a:pt x="102" y="120"/>
                    <a:pt x="119" y="102"/>
                    <a:pt x="139" y="102"/>
                  </a:cubicBezTo>
                  <a:cubicBezTo>
                    <a:pt x="161" y="102"/>
                    <a:pt x="179" y="120"/>
                    <a:pt x="179" y="14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4194020" y="3875268"/>
              <a:ext cx="310845" cy="27118"/>
            </a:xfrm>
            <a:custGeom>
              <a:avLst/>
              <a:gdLst>
                <a:gd name="T0" fmla="*/ 15 w 343"/>
                <a:gd name="T1" fmla="*/ 0 h 30"/>
                <a:gd name="T2" fmla="*/ 328 w 343"/>
                <a:gd name="T3" fmla="*/ 0 h 30"/>
                <a:gd name="T4" fmla="*/ 343 w 343"/>
                <a:gd name="T5" fmla="*/ 15 h 30"/>
                <a:gd name="T6" fmla="*/ 343 w 343"/>
                <a:gd name="T7" fmla="*/ 15 h 30"/>
                <a:gd name="T8" fmla="*/ 328 w 343"/>
                <a:gd name="T9" fmla="*/ 30 h 30"/>
                <a:gd name="T10" fmla="*/ 15 w 343"/>
                <a:gd name="T11" fmla="*/ 30 h 30"/>
                <a:gd name="T12" fmla="*/ 0 w 343"/>
                <a:gd name="T13" fmla="*/ 15 h 30"/>
                <a:gd name="T14" fmla="*/ 0 w 343"/>
                <a:gd name="T15" fmla="*/ 15 h 30"/>
                <a:gd name="T16" fmla="*/ 15 w 343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30">
                  <a:moveTo>
                    <a:pt x="15" y="0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335" y="0"/>
                    <a:pt x="343" y="6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3" y="23"/>
                    <a:pt x="335" y="30"/>
                    <a:pt x="328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5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cxnSp>
        <p:nvCxnSpPr>
          <p:cNvPr id="37" name="Straight Connector 36"/>
          <p:cNvCxnSpPr/>
          <p:nvPr userDrawn="1"/>
        </p:nvCxnSpPr>
        <p:spPr bwMode="invGray">
          <a:xfrm>
            <a:off x="529590" y="2092046"/>
            <a:ext cx="882491" cy="0"/>
          </a:xfrm>
          <a:prstGeom prst="line">
            <a:avLst/>
          </a:prstGeom>
          <a:ln w="76200" cap="rnd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btitle 2"/>
          <p:cNvSpPr txBox="1">
            <a:spLocks/>
          </p:cNvSpPr>
          <p:nvPr userDrawn="1"/>
        </p:nvSpPr>
        <p:spPr bwMode="auto">
          <a:xfrm>
            <a:off x="484823" y="4139565"/>
            <a:ext cx="7403510" cy="223996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Clr>
                <a:srgbClr val="F15B35">
                  <a:lumMod val="75000"/>
                </a:srgbClr>
              </a:buClr>
              <a:buSzPct val="100000"/>
              <a:buFont typeface="Courier New" pitchFamily="49" charset="0"/>
              <a:buNone/>
              <a:defRPr sz="2400" baseline="0">
                <a:solidFill>
                  <a:schemeClr val="bg1"/>
                </a:solidFill>
                <a:latin typeface="Calibre Light" pitchFamily="34" charset="0"/>
                <a:cs typeface="Arial" pitchFamily="34" charset="0"/>
              </a:defRPr>
            </a:lvl1pPr>
            <a:lvl2pPr marL="0" lvl="1" indent="0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900" spc="10">
                <a:solidFill>
                  <a:prstClr val="white"/>
                </a:solidFill>
                <a:latin typeface="Microsoft Sans Serif"/>
                <a:cs typeface="Microsoft Sans Serif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3pPr>
            <a:lvl4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4pPr>
            <a:lvl5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/>
              <a:t>Nothing in these materials is an offer to sell any of the components or devices referenced herein.</a:t>
            </a:r>
          </a:p>
          <a:p>
            <a:pPr lvl="1"/>
            <a:r>
              <a:rPr lang="en-US" dirty="0"/>
              <a:t>©2017 Qualcomm Technologies, Inc. and/or its affiliated companies.  All Rights Reserved.</a:t>
            </a:r>
          </a:p>
          <a:p>
            <a:pPr lvl="1"/>
            <a:r>
              <a:rPr lang="en-US" dirty="0"/>
              <a:t>Qualcomm is a trademark of Qualcomm Incorporated, registered in the United States and other countries.  Other products and brand names may be trademarks or registered trademarks of their respective owners.</a:t>
            </a:r>
          </a:p>
          <a:p>
            <a:pPr lvl="1"/>
            <a:r>
              <a:rPr lang="en-US" dirty="0"/>
              <a:t>References in this presentation to “Qualcomm” may mean Qualcomm Incorporated, Qualcomm Technologies, Inc., and/or other subsidiaries</a:t>
            </a:r>
            <a:br>
              <a:rPr lang="en-US" dirty="0"/>
            </a:br>
            <a:r>
              <a:rPr lang="en-US" dirty="0"/>
              <a:t>or business units within the Qualcomm corporate structure, as applicable.</a:t>
            </a:r>
            <a:r>
              <a:rPr lang="en-US" baseline="0" dirty="0"/>
              <a:t>  </a:t>
            </a:r>
            <a:r>
              <a:rPr lang="en-US" dirty="0"/>
              <a:t>Qualcomm Incorporated includes Qualcomm’s licensing business, QTL, and the vast majority of its patent portfolio. Qualcomm Technologies, Inc., a wholly-owned subsidiary of Qualcomm Incorporated, operates, along with its subsidiaries, substantially all of Qualcomm’s engineering, research and development functions, and substantially all</a:t>
            </a:r>
            <a:br>
              <a:rPr lang="en-US" dirty="0"/>
            </a:br>
            <a:r>
              <a:rPr lang="en-US" dirty="0"/>
              <a:t>of its product and services businesses, including its semiconductor business, QCT.</a:t>
            </a:r>
          </a:p>
        </p:txBody>
      </p:sp>
    </p:spTree>
    <p:extLst>
      <p:ext uri="{BB962C8B-B14F-4D97-AF65-F5344CB8AC3E}">
        <p14:creationId xmlns:p14="http://schemas.microsoft.com/office/powerpoint/2010/main" val="411982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gradFill>
          <a:gsLst>
            <a:gs pos="15000">
              <a:srgbClr val="0033A0"/>
            </a:gs>
            <a:gs pos="100000">
              <a:srgbClr val="41B6E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/>
          <p:cNvGrpSpPr/>
          <p:nvPr userDrawn="1"/>
        </p:nvGrpSpPr>
        <p:grpSpPr>
          <a:xfrm>
            <a:off x="5654842" y="516899"/>
            <a:ext cx="6014500" cy="5837871"/>
            <a:chOff x="-4162426" y="-6086475"/>
            <a:chExt cx="6270626" cy="6086475"/>
          </a:xfrm>
          <a:solidFill>
            <a:schemeClr val="tx2">
              <a:alpha val="30000"/>
            </a:schemeClr>
          </a:solidFill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-3673476" y="-1385888"/>
              <a:ext cx="2446338" cy="1385888"/>
            </a:xfrm>
            <a:custGeom>
              <a:avLst/>
              <a:gdLst>
                <a:gd name="T0" fmla="*/ 0 w 652"/>
                <a:gd name="T1" fmla="*/ 0 h 369"/>
                <a:gd name="T2" fmla="*/ 14 w 652"/>
                <a:gd name="T3" fmla="*/ 12 h 369"/>
                <a:gd name="T4" fmla="*/ 6 w 652"/>
                <a:gd name="T5" fmla="*/ 74 h 369"/>
                <a:gd name="T6" fmla="*/ 15 w 652"/>
                <a:gd name="T7" fmla="*/ 32 h 369"/>
                <a:gd name="T8" fmla="*/ 6 w 652"/>
                <a:gd name="T9" fmla="*/ 74 h 369"/>
                <a:gd name="T10" fmla="*/ 10 w 652"/>
                <a:gd name="T11" fmla="*/ 94 h 369"/>
                <a:gd name="T12" fmla="*/ 35 w 652"/>
                <a:gd name="T13" fmla="*/ 129 h 369"/>
                <a:gd name="T14" fmla="*/ 651 w 652"/>
                <a:gd name="T15" fmla="*/ 158 h 369"/>
                <a:gd name="T16" fmla="*/ 637 w 652"/>
                <a:gd name="T17" fmla="*/ 138 h 369"/>
                <a:gd name="T18" fmla="*/ 650 w 652"/>
                <a:gd name="T19" fmla="*/ 116 h 369"/>
                <a:gd name="T20" fmla="*/ 651 w 652"/>
                <a:gd name="T21" fmla="*/ 158 h 369"/>
                <a:gd name="T22" fmla="*/ 29 w 652"/>
                <a:gd name="T23" fmla="*/ 153 h 369"/>
                <a:gd name="T24" fmla="*/ 60 w 652"/>
                <a:gd name="T25" fmla="*/ 183 h 369"/>
                <a:gd name="T26" fmla="*/ 634 w 652"/>
                <a:gd name="T27" fmla="*/ 219 h 369"/>
                <a:gd name="T28" fmla="*/ 633 w 652"/>
                <a:gd name="T29" fmla="*/ 176 h 369"/>
                <a:gd name="T30" fmla="*/ 634 w 652"/>
                <a:gd name="T31" fmla="*/ 219 h 369"/>
                <a:gd name="T32" fmla="*/ 58 w 652"/>
                <a:gd name="T33" fmla="*/ 208 h 369"/>
                <a:gd name="T34" fmla="*/ 95 w 652"/>
                <a:gd name="T35" fmla="*/ 232 h 369"/>
                <a:gd name="T36" fmla="*/ 600 w 652"/>
                <a:gd name="T37" fmla="*/ 272 h 369"/>
                <a:gd name="T38" fmla="*/ 612 w 652"/>
                <a:gd name="T39" fmla="*/ 230 h 369"/>
                <a:gd name="T40" fmla="*/ 600 w 652"/>
                <a:gd name="T41" fmla="*/ 272 h 369"/>
                <a:gd name="T42" fmla="*/ 98 w 652"/>
                <a:gd name="T43" fmla="*/ 256 h 369"/>
                <a:gd name="T44" fmla="*/ 138 w 652"/>
                <a:gd name="T45" fmla="*/ 273 h 369"/>
                <a:gd name="T46" fmla="*/ 555 w 652"/>
                <a:gd name="T47" fmla="*/ 315 h 369"/>
                <a:gd name="T48" fmla="*/ 576 w 652"/>
                <a:gd name="T49" fmla="*/ 277 h 369"/>
                <a:gd name="T50" fmla="*/ 555 w 652"/>
                <a:gd name="T51" fmla="*/ 315 h 369"/>
                <a:gd name="T52" fmla="*/ 146 w 652"/>
                <a:gd name="T53" fmla="*/ 296 h 369"/>
                <a:gd name="T54" fmla="*/ 188 w 652"/>
                <a:gd name="T55" fmla="*/ 305 h 369"/>
                <a:gd name="T56" fmla="*/ 237 w 652"/>
                <a:gd name="T57" fmla="*/ 343 h 369"/>
                <a:gd name="T58" fmla="*/ 205 w 652"/>
                <a:gd name="T59" fmla="*/ 314 h 369"/>
                <a:gd name="T60" fmla="*/ 237 w 652"/>
                <a:gd name="T61" fmla="*/ 343 h 369"/>
                <a:gd name="T62" fmla="*/ 496 w 652"/>
                <a:gd name="T63" fmla="*/ 335 h 369"/>
                <a:gd name="T64" fmla="*/ 530 w 652"/>
                <a:gd name="T65" fmla="*/ 316 h 369"/>
                <a:gd name="T66" fmla="*/ 537 w 652"/>
                <a:gd name="T67" fmla="*/ 329 h 369"/>
                <a:gd name="T68" fmla="*/ 297 w 652"/>
                <a:gd name="T69" fmla="*/ 360 h 369"/>
                <a:gd name="T70" fmla="*/ 261 w 652"/>
                <a:gd name="T71" fmla="*/ 336 h 369"/>
                <a:gd name="T72" fmla="*/ 297 w 652"/>
                <a:gd name="T73" fmla="*/ 360 h 369"/>
                <a:gd name="T74" fmla="*/ 439 w 652"/>
                <a:gd name="T75" fmla="*/ 350 h 369"/>
                <a:gd name="T76" fmla="*/ 482 w 652"/>
                <a:gd name="T77" fmla="*/ 355 h 369"/>
                <a:gd name="T78" fmla="*/ 359 w 652"/>
                <a:gd name="T79" fmla="*/ 368 h 369"/>
                <a:gd name="T80" fmla="*/ 320 w 652"/>
                <a:gd name="T81" fmla="*/ 350 h 369"/>
                <a:gd name="T82" fmla="*/ 359 w 652"/>
                <a:gd name="T83" fmla="*/ 368 h 369"/>
                <a:gd name="T84" fmla="*/ 383 w 652"/>
                <a:gd name="T85" fmla="*/ 369 h 369"/>
                <a:gd name="T86" fmla="*/ 380 w 652"/>
                <a:gd name="T87" fmla="*/ 354 h 369"/>
                <a:gd name="T88" fmla="*/ 383 w 652"/>
                <a:gd name="T89" fmla="*/ 355 h 369"/>
                <a:gd name="T90" fmla="*/ 421 w 652"/>
                <a:gd name="T91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369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8"/>
                    <a:pt x="14" y="12"/>
                  </a:cubicBezTo>
                  <a:lnTo>
                    <a:pt x="0" y="12"/>
                  </a:lnTo>
                  <a:close/>
                  <a:moveTo>
                    <a:pt x="6" y="74"/>
                  </a:moveTo>
                  <a:cubicBezTo>
                    <a:pt x="4" y="60"/>
                    <a:pt x="2" y="47"/>
                    <a:pt x="1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45"/>
                    <a:pt x="18" y="58"/>
                    <a:pt x="20" y="71"/>
                  </a:cubicBezTo>
                  <a:lnTo>
                    <a:pt x="6" y="74"/>
                  </a:lnTo>
                  <a:close/>
                  <a:moveTo>
                    <a:pt x="21" y="134"/>
                  </a:moveTo>
                  <a:cubicBezTo>
                    <a:pt x="17" y="121"/>
                    <a:pt x="13" y="108"/>
                    <a:pt x="10" y="9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104"/>
                    <a:pt x="31" y="117"/>
                    <a:pt x="35" y="129"/>
                  </a:cubicBezTo>
                  <a:lnTo>
                    <a:pt x="21" y="134"/>
                  </a:lnTo>
                  <a:close/>
                  <a:moveTo>
                    <a:pt x="651" y="158"/>
                  </a:moveTo>
                  <a:cubicBezTo>
                    <a:pt x="636" y="157"/>
                    <a:pt x="636" y="157"/>
                    <a:pt x="636" y="157"/>
                  </a:cubicBezTo>
                  <a:cubicBezTo>
                    <a:pt x="637" y="150"/>
                    <a:pt x="637" y="144"/>
                    <a:pt x="637" y="138"/>
                  </a:cubicBezTo>
                  <a:cubicBezTo>
                    <a:pt x="637" y="131"/>
                    <a:pt x="637" y="124"/>
                    <a:pt x="636" y="11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651" y="123"/>
                    <a:pt x="652" y="131"/>
                    <a:pt x="652" y="138"/>
                  </a:cubicBezTo>
                  <a:cubicBezTo>
                    <a:pt x="652" y="145"/>
                    <a:pt x="651" y="151"/>
                    <a:pt x="651" y="158"/>
                  </a:cubicBezTo>
                  <a:moveTo>
                    <a:pt x="47" y="190"/>
                  </a:moveTo>
                  <a:cubicBezTo>
                    <a:pt x="41" y="179"/>
                    <a:pt x="34" y="166"/>
                    <a:pt x="29" y="153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7" y="160"/>
                    <a:pt x="53" y="172"/>
                    <a:pt x="60" y="183"/>
                  </a:cubicBezTo>
                  <a:lnTo>
                    <a:pt x="47" y="190"/>
                  </a:lnTo>
                  <a:close/>
                  <a:moveTo>
                    <a:pt x="634" y="219"/>
                  </a:moveTo>
                  <a:cubicBezTo>
                    <a:pt x="621" y="213"/>
                    <a:pt x="621" y="213"/>
                    <a:pt x="621" y="213"/>
                  </a:cubicBezTo>
                  <a:cubicBezTo>
                    <a:pt x="626" y="201"/>
                    <a:pt x="631" y="188"/>
                    <a:pt x="633" y="176"/>
                  </a:cubicBezTo>
                  <a:cubicBezTo>
                    <a:pt x="647" y="179"/>
                    <a:pt x="647" y="179"/>
                    <a:pt x="647" y="179"/>
                  </a:cubicBezTo>
                  <a:cubicBezTo>
                    <a:pt x="644" y="193"/>
                    <a:pt x="640" y="206"/>
                    <a:pt x="634" y="219"/>
                  </a:cubicBezTo>
                  <a:moveTo>
                    <a:pt x="84" y="241"/>
                  </a:moveTo>
                  <a:cubicBezTo>
                    <a:pt x="75" y="231"/>
                    <a:pt x="66" y="219"/>
                    <a:pt x="58" y="208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8" y="211"/>
                    <a:pt x="86" y="222"/>
                    <a:pt x="95" y="232"/>
                  </a:cubicBezTo>
                  <a:lnTo>
                    <a:pt x="84" y="241"/>
                  </a:lnTo>
                  <a:close/>
                  <a:moveTo>
                    <a:pt x="600" y="272"/>
                  </a:moveTo>
                  <a:cubicBezTo>
                    <a:pt x="589" y="263"/>
                    <a:pt x="589" y="263"/>
                    <a:pt x="589" y="263"/>
                  </a:cubicBezTo>
                  <a:cubicBezTo>
                    <a:pt x="598" y="252"/>
                    <a:pt x="606" y="241"/>
                    <a:pt x="612" y="230"/>
                  </a:cubicBezTo>
                  <a:cubicBezTo>
                    <a:pt x="624" y="238"/>
                    <a:pt x="624" y="238"/>
                    <a:pt x="624" y="238"/>
                  </a:cubicBezTo>
                  <a:cubicBezTo>
                    <a:pt x="618" y="249"/>
                    <a:pt x="610" y="261"/>
                    <a:pt x="600" y="272"/>
                  </a:cubicBezTo>
                  <a:moveTo>
                    <a:pt x="129" y="284"/>
                  </a:moveTo>
                  <a:cubicBezTo>
                    <a:pt x="118" y="275"/>
                    <a:pt x="108" y="266"/>
                    <a:pt x="98" y="25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17" y="255"/>
                    <a:pt x="127" y="264"/>
                    <a:pt x="138" y="273"/>
                  </a:cubicBezTo>
                  <a:lnTo>
                    <a:pt x="129" y="284"/>
                  </a:lnTo>
                  <a:close/>
                  <a:moveTo>
                    <a:pt x="555" y="315"/>
                  </a:moveTo>
                  <a:cubicBezTo>
                    <a:pt x="547" y="304"/>
                    <a:pt x="547" y="304"/>
                    <a:pt x="547" y="304"/>
                  </a:cubicBezTo>
                  <a:cubicBezTo>
                    <a:pt x="557" y="295"/>
                    <a:pt x="567" y="286"/>
                    <a:pt x="576" y="277"/>
                  </a:cubicBezTo>
                  <a:cubicBezTo>
                    <a:pt x="586" y="287"/>
                    <a:pt x="586" y="287"/>
                    <a:pt x="586" y="287"/>
                  </a:cubicBezTo>
                  <a:cubicBezTo>
                    <a:pt x="577" y="297"/>
                    <a:pt x="567" y="306"/>
                    <a:pt x="555" y="315"/>
                  </a:cubicBezTo>
                  <a:moveTo>
                    <a:pt x="181" y="318"/>
                  </a:moveTo>
                  <a:cubicBezTo>
                    <a:pt x="169" y="311"/>
                    <a:pt x="157" y="304"/>
                    <a:pt x="146" y="296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65" y="292"/>
                    <a:pt x="176" y="299"/>
                    <a:pt x="188" y="305"/>
                  </a:cubicBezTo>
                  <a:lnTo>
                    <a:pt x="181" y="318"/>
                  </a:lnTo>
                  <a:close/>
                  <a:moveTo>
                    <a:pt x="237" y="343"/>
                  </a:moveTo>
                  <a:cubicBezTo>
                    <a:pt x="224" y="339"/>
                    <a:pt x="212" y="333"/>
                    <a:pt x="199" y="32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17" y="320"/>
                    <a:pt x="230" y="325"/>
                    <a:pt x="242" y="330"/>
                  </a:cubicBezTo>
                  <a:lnTo>
                    <a:pt x="237" y="343"/>
                  </a:lnTo>
                  <a:close/>
                  <a:moveTo>
                    <a:pt x="502" y="348"/>
                  </a:moveTo>
                  <a:cubicBezTo>
                    <a:pt x="496" y="335"/>
                    <a:pt x="496" y="335"/>
                    <a:pt x="496" y="335"/>
                  </a:cubicBezTo>
                  <a:cubicBezTo>
                    <a:pt x="509" y="330"/>
                    <a:pt x="520" y="324"/>
                    <a:pt x="529" y="317"/>
                  </a:cubicBezTo>
                  <a:cubicBezTo>
                    <a:pt x="530" y="316"/>
                    <a:pt x="530" y="316"/>
                    <a:pt x="530" y="316"/>
                  </a:cubicBezTo>
                  <a:cubicBezTo>
                    <a:pt x="539" y="328"/>
                    <a:pt x="539" y="328"/>
                    <a:pt x="539" y="328"/>
                  </a:cubicBezTo>
                  <a:cubicBezTo>
                    <a:pt x="537" y="329"/>
                    <a:pt x="537" y="329"/>
                    <a:pt x="537" y="329"/>
                  </a:cubicBezTo>
                  <a:cubicBezTo>
                    <a:pt x="527" y="336"/>
                    <a:pt x="515" y="343"/>
                    <a:pt x="502" y="348"/>
                  </a:cubicBezTo>
                  <a:moveTo>
                    <a:pt x="297" y="360"/>
                  </a:moveTo>
                  <a:cubicBezTo>
                    <a:pt x="284" y="357"/>
                    <a:pt x="270" y="354"/>
                    <a:pt x="257" y="350"/>
                  </a:cubicBezTo>
                  <a:cubicBezTo>
                    <a:pt x="261" y="336"/>
                    <a:pt x="261" y="336"/>
                    <a:pt x="261" y="336"/>
                  </a:cubicBezTo>
                  <a:cubicBezTo>
                    <a:pt x="274" y="340"/>
                    <a:pt x="287" y="343"/>
                    <a:pt x="300" y="346"/>
                  </a:cubicBezTo>
                  <a:lnTo>
                    <a:pt x="297" y="360"/>
                  </a:lnTo>
                  <a:close/>
                  <a:moveTo>
                    <a:pt x="441" y="364"/>
                  </a:moveTo>
                  <a:cubicBezTo>
                    <a:pt x="439" y="350"/>
                    <a:pt x="439" y="350"/>
                    <a:pt x="439" y="350"/>
                  </a:cubicBezTo>
                  <a:cubicBezTo>
                    <a:pt x="453" y="348"/>
                    <a:pt x="466" y="345"/>
                    <a:pt x="478" y="341"/>
                  </a:cubicBezTo>
                  <a:cubicBezTo>
                    <a:pt x="482" y="355"/>
                    <a:pt x="482" y="355"/>
                    <a:pt x="482" y="355"/>
                  </a:cubicBezTo>
                  <a:cubicBezTo>
                    <a:pt x="469" y="359"/>
                    <a:pt x="456" y="362"/>
                    <a:pt x="441" y="364"/>
                  </a:cubicBezTo>
                  <a:moveTo>
                    <a:pt x="359" y="368"/>
                  </a:moveTo>
                  <a:cubicBezTo>
                    <a:pt x="345" y="367"/>
                    <a:pt x="331" y="366"/>
                    <a:pt x="318" y="364"/>
                  </a:cubicBezTo>
                  <a:cubicBezTo>
                    <a:pt x="320" y="350"/>
                    <a:pt x="320" y="350"/>
                    <a:pt x="320" y="350"/>
                  </a:cubicBezTo>
                  <a:cubicBezTo>
                    <a:pt x="333" y="352"/>
                    <a:pt x="346" y="353"/>
                    <a:pt x="360" y="354"/>
                  </a:cubicBezTo>
                  <a:lnTo>
                    <a:pt x="359" y="368"/>
                  </a:lnTo>
                  <a:close/>
                  <a:moveTo>
                    <a:pt x="383" y="369"/>
                  </a:moveTo>
                  <a:cubicBezTo>
                    <a:pt x="383" y="369"/>
                    <a:pt x="383" y="369"/>
                    <a:pt x="383" y="369"/>
                  </a:cubicBezTo>
                  <a:cubicBezTo>
                    <a:pt x="379" y="369"/>
                    <a:pt x="379" y="369"/>
                    <a:pt x="379" y="369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95" y="355"/>
                    <a:pt x="408" y="354"/>
                    <a:pt x="419" y="353"/>
                  </a:cubicBezTo>
                  <a:cubicBezTo>
                    <a:pt x="421" y="367"/>
                    <a:pt x="421" y="367"/>
                    <a:pt x="421" y="367"/>
                  </a:cubicBezTo>
                  <a:cubicBezTo>
                    <a:pt x="409" y="368"/>
                    <a:pt x="396" y="369"/>
                    <a:pt x="383" y="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-2071688" y="-1754188"/>
              <a:ext cx="806450" cy="671513"/>
            </a:xfrm>
            <a:custGeom>
              <a:avLst/>
              <a:gdLst>
                <a:gd name="T0" fmla="*/ 39 w 215"/>
                <a:gd name="T1" fmla="*/ 19 h 179"/>
                <a:gd name="T2" fmla="*/ 0 w 215"/>
                <a:gd name="T3" fmla="*/ 14 h 179"/>
                <a:gd name="T4" fmla="*/ 1 w 215"/>
                <a:gd name="T5" fmla="*/ 0 h 179"/>
                <a:gd name="T6" fmla="*/ 43 w 215"/>
                <a:gd name="T7" fmla="*/ 5 h 179"/>
                <a:gd name="T8" fmla="*/ 39 w 215"/>
                <a:gd name="T9" fmla="*/ 19 h 179"/>
                <a:gd name="T10" fmla="*/ 93 w 215"/>
                <a:gd name="T11" fmla="*/ 42 h 179"/>
                <a:gd name="T12" fmla="*/ 58 w 215"/>
                <a:gd name="T13" fmla="*/ 25 h 179"/>
                <a:gd name="T14" fmla="*/ 63 w 215"/>
                <a:gd name="T15" fmla="*/ 12 h 179"/>
                <a:gd name="T16" fmla="*/ 101 w 215"/>
                <a:gd name="T17" fmla="*/ 30 h 179"/>
                <a:gd name="T18" fmla="*/ 93 w 215"/>
                <a:gd name="T19" fmla="*/ 42 h 179"/>
                <a:gd name="T20" fmla="*/ 140 w 215"/>
                <a:gd name="T21" fmla="*/ 79 h 179"/>
                <a:gd name="T22" fmla="*/ 110 w 215"/>
                <a:gd name="T23" fmla="*/ 53 h 179"/>
                <a:gd name="T24" fmla="*/ 118 w 215"/>
                <a:gd name="T25" fmla="*/ 41 h 179"/>
                <a:gd name="T26" fmla="*/ 150 w 215"/>
                <a:gd name="T27" fmla="*/ 69 h 179"/>
                <a:gd name="T28" fmla="*/ 140 w 215"/>
                <a:gd name="T29" fmla="*/ 79 h 179"/>
                <a:gd name="T30" fmla="*/ 176 w 215"/>
                <a:gd name="T31" fmla="*/ 126 h 179"/>
                <a:gd name="T32" fmla="*/ 153 w 215"/>
                <a:gd name="T33" fmla="*/ 94 h 179"/>
                <a:gd name="T34" fmla="*/ 164 w 215"/>
                <a:gd name="T35" fmla="*/ 84 h 179"/>
                <a:gd name="T36" fmla="*/ 188 w 215"/>
                <a:gd name="T37" fmla="*/ 118 h 179"/>
                <a:gd name="T38" fmla="*/ 176 w 215"/>
                <a:gd name="T39" fmla="*/ 126 h 179"/>
                <a:gd name="T40" fmla="*/ 201 w 215"/>
                <a:gd name="T41" fmla="*/ 179 h 179"/>
                <a:gd name="T42" fmla="*/ 186 w 215"/>
                <a:gd name="T43" fmla="*/ 143 h 179"/>
                <a:gd name="T44" fmla="*/ 199 w 215"/>
                <a:gd name="T45" fmla="*/ 136 h 179"/>
                <a:gd name="T46" fmla="*/ 215 w 215"/>
                <a:gd name="T47" fmla="*/ 175 h 179"/>
                <a:gd name="T48" fmla="*/ 201 w 215"/>
                <a:gd name="T4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9">
                  <a:moveTo>
                    <a:pt x="39" y="19"/>
                  </a:moveTo>
                  <a:cubicBezTo>
                    <a:pt x="27" y="16"/>
                    <a:pt x="14" y="14"/>
                    <a:pt x="0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9" y="2"/>
                    <a:pt x="43" y="5"/>
                  </a:cubicBezTo>
                  <a:lnTo>
                    <a:pt x="39" y="19"/>
                  </a:lnTo>
                  <a:close/>
                  <a:moveTo>
                    <a:pt x="93" y="42"/>
                  </a:moveTo>
                  <a:cubicBezTo>
                    <a:pt x="82" y="35"/>
                    <a:pt x="70" y="29"/>
                    <a:pt x="58" y="2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6"/>
                    <a:pt x="89" y="22"/>
                    <a:pt x="101" y="30"/>
                  </a:cubicBezTo>
                  <a:lnTo>
                    <a:pt x="93" y="42"/>
                  </a:lnTo>
                  <a:close/>
                  <a:moveTo>
                    <a:pt x="140" y="79"/>
                  </a:moveTo>
                  <a:cubicBezTo>
                    <a:pt x="130" y="69"/>
                    <a:pt x="120" y="60"/>
                    <a:pt x="110" y="53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9" y="49"/>
                    <a:pt x="140" y="59"/>
                    <a:pt x="150" y="69"/>
                  </a:cubicBezTo>
                  <a:lnTo>
                    <a:pt x="140" y="79"/>
                  </a:lnTo>
                  <a:close/>
                  <a:moveTo>
                    <a:pt x="176" y="126"/>
                  </a:moveTo>
                  <a:cubicBezTo>
                    <a:pt x="169" y="114"/>
                    <a:pt x="161" y="104"/>
                    <a:pt x="153" y="9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73" y="95"/>
                    <a:pt x="181" y="106"/>
                    <a:pt x="188" y="118"/>
                  </a:cubicBezTo>
                  <a:lnTo>
                    <a:pt x="176" y="126"/>
                  </a:lnTo>
                  <a:close/>
                  <a:moveTo>
                    <a:pt x="201" y="179"/>
                  </a:moveTo>
                  <a:cubicBezTo>
                    <a:pt x="198" y="168"/>
                    <a:pt x="193" y="155"/>
                    <a:pt x="186" y="143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6" y="149"/>
                    <a:pt x="211" y="163"/>
                    <a:pt x="215" y="175"/>
                  </a:cubicBezTo>
                  <a:lnTo>
                    <a:pt x="201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-3824288" y="-1739900"/>
              <a:ext cx="338138" cy="296863"/>
            </a:xfrm>
            <a:custGeom>
              <a:avLst/>
              <a:gdLst>
                <a:gd name="T0" fmla="*/ 104 w 213"/>
                <a:gd name="T1" fmla="*/ 69 h 187"/>
                <a:gd name="T2" fmla="*/ 57 w 213"/>
                <a:gd name="T3" fmla="*/ 152 h 187"/>
                <a:gd name="T4" fmla="*/ 154 w 213"/>
                <a:gd name="T5" fmla="*/ 152 h 187"/>
                <a:gd name="T6" fmla="*/ 104 w 213"/>
                <a:gd name="T7" fmla="*/ 69 h 187"/>
                <a:gd name="T8" fmla="*/ 0 w 213"/>
                <a:gd name="T9" fmla="*/ 187 h 187"/>
                <a:gd name="T10" fmla="*/ 104 w 213"/>
                <a:gd name="T11" fmla="*/ 0 h 187"/>
                <a:gd name="T12" fmla="*/ 213 w 213"/>
                <a:gd name="T13" fmla="*/ 185 h 187"/>
                <a:gd name="T14" fmla="*/ 0 w 213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87">
                  <a:moveTo>
                    <a:pt x="104" y="69"/>
                  </a:moveTo>
                  <a:lnTo>
                    <a:pt x="57" y="152"/>
                  </a:lnTo>
                  <a:lnTo>
                    <a:pt x="154" y="152"/>
                  </a:lnTo>
                  <a:lnTo>
                    <a:pt x="104" y="69"/>
                  </a:lnTo>
                  <a:close/>
                  <a:moveTo>
                    <a:pt x="0" y="187"/>
                  </a:moveTo>
                  <a:lnTo>
                    <a:pt x="104" y="0"/>
                  </a:lnTo>
                  <a:lnTo>
                    <a:pt x="213" y="185"/>
                  </a:lnTo>
                  <a:lnTo>
                    <a:pt x="0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-3144838" y="-3821113"/>
              <a:ext cx="2900363" cy="2886075"/>
            </a:xfrm>
            <a:custGeom>
              <a:avLst/>
              <a:gdLst>
                <a:gd name="T0" fmla="*/ 388 w 773"/>
                <a:gd name="T1" fmla="*/ 768 h 768"/>
                <a:gd name="T2" fmla="*/ 125 w 773"/>
                <a:gd name="T3" fmla="*/ 663 h 768"/>
                <a:gd name="T4" fmla="*/ 6 w 773"/>
                <a:gd name="T5" fmla="*/ 395 h 768"/>
                <a:gd name="T6" fmla="*/ 378 w 773"/>
                <a:gd name="T7" fmla="*/ 3 h 768"/>
                <a:gd name="T8" fmla="*/ 665 w 773"/>
                <a:gd name="T9" fmla="*/ 121 h 768"/>
                <a:gd name="T10" fmla="*/ 654 w 773"/>
                <a:gd name="T11" fmla="*/ 131 h 768"/>
                <a:gd name="T12" fmla="*/ 378 w 773"/>
                <a:gd name="T13" fmla="*/ 17 h 768"/>
                <a:gd name="T14" fmla="*/ 20 w 773"/>
                <a:gd name="T15" fmla="*/ 395 h 768"/>
                <a:gd name="T16" fmla="*/ 135 w 773"/>
                <a:gd name="T17" fmla="*/ 652 h 768"/>
                <a:gd name="T18" fmla="*/ 398 w 773"/>
                <a:gd name="T19" fmla="*/ 753 h 768"/>
                <a:gd name="T20" fmla="*/ 655 w 773"/>
                <a:gd name="T21" fmla="*/ 639 h 768"/>
                <a:gd name="T22" fmla="*/ 756 w 773"/>
                <a:gd name="T23" fmla="*/ 375 h 768"/>
                <a:gd name="T24" fmla="*/ 720 w 773"/>
                <a:gd name="T25" fmla="*/ 226 h 768"/>
                <a:gd name="T26" fmla="*/ 733 w 773"/>
                <a:gd name="T27" fmla="*/ 220 h 768"/>
                <a:gd name="T28" fmla="*/ 771 w 773"/>
                <a:gd name="T29" fmla="*/ 375 h 768"/>
                <a:gd name="T30" fmla="*/ 666 w 773"/>
                <a:gd name="T31" fmla="*/ 648 h 768"/>
                <a:gd name="T32" fmla="*/ 398 w 773"/>
                <a:gd name="T33" fmla="*/ 768 h 768"/>
                <a:gd name="T34" fmla="*/ 388 w 773"/>
                <a:gd name="T35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68">
                  <a:moveTo>
                    <a:pt x="388" y="768"/>
                  </a:moveTo>
                  <a:cubicBezTo>
                    <a:pt x="289" y="768"/>
                    <a:pt x="196" y="731"/>
                    <a:pt x="125" y="663"/>
                  </a:cubicBezTo>
                  <a:cubicBezTo>
                    <a:pt x="51" y="592"/>
                    <a:pt x="8" y="497"/>
                    <a:pt x="6" y="395"/>
                  </a:cubicBezTo>
                  <a:cubicBezTo>
                    <a:pt x="0" y="184"/>
                    <a:pt x="167" y="8"/>
                    <a:pt x="378" y="3"/>
                  </a:cubicBezTo>
                  <a:cubicBezTo>
                    <a:pt x="486" y="0"/>
                    <a:pt x="590" y="43"/>
                    <a:pt x="665" y="121"/>
                  </a:cubicBezTo>
                  <a:cubicBezTo>
                    <a:pt x="654" y="131"/>
                    <a:pt x="654" y="131"/>
                    <a:pt x="654" y="131"/>
                  </a:cubicBezTo>
                  <a:cubicBezTo>
                    <a:pt x="583" y="56"/>
                    <a:pt x="482" y="15"/>
                    <a:pt x="378" y="17"/>
                  </a:cubicBezTo>
                  <a:cubicBezTo>
                    <a:pt x="175" y="22"/>
                    <a:pt x="15" y="192"/>
                    <a:pt x="20" y="395"/>
                  </a:cubicBezTo>
                  <a:cubicBezTo>
                    <a:pt x="23" y="493"/>
                    <a:pt x="63" y="584"/>
                    <a:pt x="135" y="652"/>
                  </a:cubicBezTo>
                  <a:cubicBezTo>
                    <a:pt x="206" y="720"/>
                    <a:pt x="299" y="756"/>
                    <a:pt x="398" y="753"/>
                  </a:cubicBezTo>
                  <a:cubicBezTo>
                    <a:pt x="496" y="751"/>
                    <a:pt x="587" y="710"/>
                    <a:pt x="655" y="639"/>
                  </a:cubicBezTo>
                  <a:cubicBezTo>
                    <a:pt x="723" y="567"/>
                    <a:pt x="759" y="474"/>
                    <a:pt x="756" y="375"/>
                  </a:cubicBezTo>
                  <a:cubicBezTo>
                    <a:pt x="755" y="323"/>
                    <a:pt x="743" y="273"/>
                    <a:pt x="720" y="226"/>
                  </a:cubicBezTo>
                  <a:cubicBezTo>
                    <a:pt x="733" y="220"/>
                    <a:pt x="733" y="220"/>
                    <a:pt x="733" y="220"/>
                  </a:cubicBezTo>
                  <a:cubicBezTo>
                    <a:pt x="757" y="268"/>
                    <a:pt x="769" y="321"/>
                    <a:pt x="771" y="375"/>
                  </a:cubicBezTo>
                  <a:cubicBezTo>
                    <a:pt x="773" y="477"/>
                    <a:pt x="736" y="574"/>
                    <a:pt x="666" y="648"/>
                  </a:cubicBezTo>
                  <a:cubicBezTo>
                    <a:pt x="595" y="723"/>
                    <a:pt x="500" y="765"/>
                    <a:pt x="398" y="768"/>
                  </a:cubicBezTo>
                  <a:cubicBezTo>
                    <a:pt x="395" y="768"/>
                    <a:pt x="391" y="768"/>
                    <a:pt x="388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-431801" y="-2608263"/>
              <a:ext cx="88900" cy="76200"/>
            </a:xfrm>
            <a:custGeom>
              <a:avLst/>
              <a:gdLst>
                <a:gd name="T0" fmla="*/ 20 w 24"/>
                <a:gd name="T1" fmla="*/ 20 h 20"/>
                <a:gd name="T2" fmla="*/ 0 w 24"/>
                <a:gd name="T3" fmla="*/ 13 h 20"/>
                <a:gd name="T4" fmla="*/ 6 w 24"/>
                <a:gd name="T5" fmla="*/ 0 h 20"/>
                <a:gd name="T6" fmla="*/ 24 w 24"/>
                <a:gd name="T7" fmla="*/ 7 h 20"/>
                <a:gd name="T8" fmla="*/ 2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0" y="20"/>
                  </a:moveTo>
                  <a:cubicBezTo>
                    <a:pt x="13" y="18"/>
                    <a:pt x="7" y="16"/>
                    <a:pt x="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2"/>
                    <a:pt x="18" y="5"/>
                    <a:pt x="24" y="7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-1168401" y="-3452813"/>
              <a:ext cx="679450" cy="857250"/>
            </a:xfrm>
            <a:custGeom>
              <a:avLst/>
              <a:gdLst>
                <a:gd name="T0" fmla="*/ 10 w 181"/>
                <a:gd name="T1" fmla="*/ 42 h 228"/>
                <a:gd name="T2" fmla="*/ 0 w 181"/>
                <a:gd name="T3" fmla="*/ 3 h 228"/>
                <a:gd name="T4" fmla="*/ 14 w 181"/>
                <a:gd name="T5" fmla="*/ 0 h 228"/>
                <a:gd name="T6" fmla="*/ 24 w 181"/>
                <a:gd name="T7" fmla="*/ 37 h 228"/>
                <a:gd name="T8" fmla="*/ 10 w 181"/>
                <a:gd name="T9" fmla="*/ 42 h 228"/>
                <a:gd name="T10" fmla="*/ 36 w 181"/>
                <a:gd name="T11" fmla="*/ 100 h 228"/>
                <a:gd name="T12" fmla="*/ 19 w 181"/>
                <a:gd name="T13" fmla="*/ 64 h 228"/>
                <a:gd name="T14" fmla="*/ 32 w 181"/>
                <a:gd name="T15" fmla="*/ 59 h 228"/>
                <a:gd name="T16" fmla="*/ 49 w 181"/>
                <a:gd name="T17" fmla="*/ 92 h 228"/>
                <a:gd name="T18" fmla="*/ 36 w 181"/>
                <a:gd name="T19" fmla="*/ 100 h 228"/>
                <a:gd name="T20" fmla="*/ 74 w 181"/>
                <a:gd name="T21" fmla="*/ 151 h 228"/>
                <a:gd name="T22" fmla="*/ 49 w 181"/>
                <a:gd name="T23" fmla="*/ 120 h 228"/>
                <a:gd name="T24" fmla="*/ 61 w 181"/>
                <a:gd name="T25" fmla="*/ 112 h 228"/>
                <a:gd name="T26" fmla="*/ 84 w 181"/>
                <a:gd name="T27" fmla="*/ 142 h 228"/>
                <a:gd name="T28" fmla="*/ 74 w 181"/>
                <a:gd name="T29" fmla="*/ 151 h 228"/>
                <a:gd name="T30" fmla="*/ 120 w 181"/>
                <a:gd name="T31" fmla="*/ 195 h 228"/>
                <a:gd name="T32" fmla="*/ 90 w 181"/>
                <a:gd name="T33" fmla="*/ 169 h 228"/>
                <a:gd name="T34" fmla="*/ 100 w 181"/>
                <a:gd name="T35" fmla="*/ 159 h 228"/>
                <a:gd name="T36" fmla="*/ 129 w 181"/>
                <a:gd name="T37" fmla="*/ 183 h 228"/>
                <a:gd name="T38" fmla="*/ 120 w 181"/>
                <a:gd name="T39" fmla="*/ 195 h 228"/>
                <a:gd name="T40" fmla="*/ 174 w 181"/>
                <a:gd name="T41" fmla="*/ 228 h 228"/>
                <a:gd name="T42" fmla="*/ 140 w 181"/>
                <a:gd name="T43" fmla="*/ 209 h 228"/>
                <a:gd name="T44" fmla="*/ 148 w 181"/>
                <a:gd name="T45" fmla="*/ 197 h 228"/>
                <a:gd name="T46" fmla="*/ 181 w 181"/>
                <a:gd name="T47" fmla="*/ 216 h 228"/>
                <a:gd name="T48" fmla="*/ 174 w 181"/>
                <a:gd name="T4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228">
                  <a:moveTo>
                    <a:pt x="10" y="42"/>
                  </a:moveTo>
                  <a:cubicBezTo>
                    <a:pt x="6" y="29"/>
                    <a:pt x="3" y="16"/>
                    <a:pt x="0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3"/>
                    <a:pt x="20" y="25"/>
                    <a:pt x="24" y="37"/>
                  </a:cubicBezTo>
                  <a:lnTo>
                    <a:pt x="10" y="42"/>
                  </a:lnTo>
                  <a:close/>
                  <a:moveTo>
                    <a:pt x="36" y="100"/>
                  </a:moveTo>
                  <a:cubicBezTo>
                    <a:pt x="30" y="88"/>
                    <a:pt x="24" y="76"/>
                    <a:pt x="19" y="64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7" y="70"/>
                    <a:pt x="43" y="82"/>
                    <a:pt x="49" y="92"/>
                  </a:cubicBezTo>
                  <a:lnTo>
                    <a:pt x="36" y="100"/>
                  </a:lnTo>
                  <a:close/>
                  <a:moveTo>
                    <a:pt x="74" y="151"/>
                  </a:moveTo>
                  <a:cubicBezTo>
                    <a:pt x="65" y="142"/>
                    <a:pt x="57" y="131"/>
                    <a:pt x="49" y="12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8" y="122"/>
                    <a:pt x="76" y="132"/>
                    <a:pt x="84" y="142"/>
                  </a:cubicBezTo>
                  <a:lnTo>
                    <a:pt x="74" y="151"/>
                  </a:lnTo>
                  <a:close/>
                  <a:moveTo>
                    <a:pt x="120" y="195"/>
                  </a:moveTo>
                  <a:cubicBezTo>
                    <a:pt x="110" y="187"/>
                    <a:pt x="100" y="178"/>
                    <a:pt x="90" y="169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9" y="167"/>
                    <a:pt x="119" y="176"/>
                    <a:pt x="129" y="183"/>
                  </a:cubicBezTo>
                  <a:lnTo>
                    <a:pt x="120" y="195"/>
                  </a:lnTo>
                  <a:close/>
                  <a:moveTo>
                    <a:pt x="174" y="228"/>
                  </a:moveTo>
                  <a:cubicBezTo>
                    <a:pt x="162" y="223"/>
                    <a:pt x="151" y="216"/>
                    <a:pt x="140" y="209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58" y="204"/>
                    <a:pt x="169" y="210"/>
                    <a:pt x="181" y="216"/>
                  </a:cubicBezTo>
                  <a:lnTo>
                    <a:pt x="17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-1190626" y="-3609975"/>
              <a:ext cx="60325" cy="77788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 h 21"/>
                <a:gd name="T4" fmla="*/ 15 w 16"/>
                <a:gd name="T5" fmla="*/ 0 h 21"/>
                <a:gd name="T6" fmla="*/ 16 w 16"/>
                <a:gd name="T7" fmla="*/ 20 h 21"/>
                <a:gd name="T8" fmla="*/ 2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1" y="15"/>
                    <a:pt x="1" y="8"/>
                    <a:pt x="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6" y="13"/>
                    <a:pt x="16" y="20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-1190626" y="-3824288"/>
              <a:ext cx="60325" cy="82550"/>
            </a:xfrm>
            <a:custGeom>
              <a:avLst/>
              <a:gdLst>
                <a:gd name="T0" fmla="*/ 14 w 16"/>
                <a:gd name="T1" fmla="*/ 22 h 22"/>
                <a:gd name="T2" fmla="*/ 0 w 16"/>
                <a:gd name="T3" fmla="*/ 21 h 22"/>
                <a:gd name="T4" fmla="*/ 2 w 16"/>
                <a:gd name="T5" fmla="*/ 0 h 22"/>
                <a:gd name="T6" fmla="*/ 16 w 16"/>
                <a:gd name="T7" fmla="*/ 2 h 22"/>
                <a:gd name="T8" fmla="*/ 14 w 1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7"/>
                    <a:pt x="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9"/>
                    <a:pt x="15" y="15"/>
                    <a:pt x="14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-1171576" y="-4887913"/>
              <a:ext cx="2393950" cy="2416175"/>
            </a:xfrm>
            <a:custGeom>
              <a:avLst/>
              <a:gdLst>
                <a:gd name="T0" fmla="*/ 316 w 638"/>
                <a:gd name="T1" fmla="*/ 14 h 643"/>
                <a:gd name="T2" fmla="*/ 316 w 638"/>
                <a:gd name="T3" fmla="*/ 0 h 643"/>
                <a:gd name="T4" fmla="*/ 348 w 638"/>
                <a:gd name="T5" fmla="*/ 15 h 643"/>
                <a:gd name="T6" fmla="*/ 287 w 638"/>
                <a:gd name="T7" fmla="*/ 1 h 643"/>
                <a:gd name="T8" fmla="*/ 406 w 638"/>
                <a:gd name="T9" fmla="*/ 27 h 643"/>
                <a:gd name="T10" fmla="*/ 410 w 638"/>
                <a:gd name="T11" fmla="*/ 13 h 643"/>
                <a:gd name="T12" fmla="*/ 186 w 638"/>
                <a:gd name="T13" fmla="*/ 27 h 643"/>
                <a:gd name="T14" fmla="*/ 192 w 638"/>
                <a:gd name="T15" fmla="*/ 40 h 643"/>
                <a:gd name="T16" fmla="*/ 430 w 638"/>
                <a:gd name="T17" fmla="*/ 20 h 643"/>
                <a:gd name="T18" fmla="*/ 140 w 638"/>
                <a:gd name="T19" fmla="*/ 69 h 643"/>
                <a:gd name="T20" fmla="*/ 174 w 638"/>
                <a:gd name="T21" fmla="*/ 49 h 643"/>
                <a:gd name="T22" fmla="*/ 478 w 638"/>
                <a:gd name="T23" fmla="*/ 60 h 643"/>
                <a:gd name="T24" fmla="*/ 511 w 638"/>
                <a:gd name="T25" fmla="*/ 83 h 643"/>
                <a:gd name="T26" fmla="*/ 115 w 638"/>
                <a:gd name="T27" fmla="*/ 70 h 643"/>
                <a:gd name="T28" fmla="*/ 553 w 638"/>
                <a:gd name="T29" fmla="*/ 125 h 643"/>
                <a:gd name="T30" fmla="*/ 564 w 638"/>
                <a:gd name="T31" fmla="*/ 116 h 643"/>
                <a:gd name="T32" fmla="*/ 46 w 638"/>
                <a:gd name="T33" fmla="*/ 147 h 643"/>
                <a:gd name="T34" fmla="*/ 58 w 638"/>
                <a:gd name="T35" fmla="*/ 155 h 643"/>
                <a:gd name="T36" fmla="*/ 577 w 638"/>
                <a:gd name="T37" fmla="*/ 132 h 643"/>
                <a:gd name="T38" fmla="*/ 31 w 638"/>
                <a:gd name="T39" fmla="*/ 208 h 643"/>
                <a:gd name="T40" fmla="*/ 48 w 638"/>
                <a:gd name="T41" fmla="*/ 172 h 643"/>
                <a:gd name="T42" fmla="*/ 595 w 638"/>
                <a:gd name="T43" fmla="*/ 192 h 643"/>
                <a:gd name="T44" fmla="*/ 610 w 638"/>
                <a:gd name="T45" fmla="*/ 229 h 643"/>
                <a:gd name="T46" fmla="*/ 10 w 638"/>
                <a:gd name="T47" fmla="*/ 222 h 643"/>
                <a:gd name="T48" fmla="*/ 622 w 638"/>
                <a:gd name="T49" fmla="*/ 288 h 643"/>
                <a:gd name="T50" fmla="*/ 636 w 638"/>
                <a:gd name="T51" fmla="*/ 286 h 643"/>
                <a:gd name="T52" fmla="*/ 623 w 638"/>
                <a:gd name="T53" fmla="*/ 347 h 643"/>
                <a:gd name="T54" fmla="*/ 623 w 638"/>
                <a:gd name="T55" fmla="*/ 308 h 643"/>
                <a:gd name="T56" fmla="*/ 638 w 638"/>
                <a:gd name="T57" fmla="*/ 325 h 643"/>
                <a:gd name="T58" fmla="*/ 612 w 638"/>
                <a:gd name="T59" fmla="*/ 406 h 643"/>
                <a:gd name="T60" fmla="*/ 626 w 638"/>
                <a:gd name="T61" fmla="*/ 410 h 643"/>
                <a:gd name="T62" fmla="*/ 606 w 638"/>
                <a:gd name="T63" fmla="*/ 425 h 643"/>
                <a:gd name="T64" fmla="*/ 569 w 638"/>
                <a:gd name="T65" fmla="*/ 521 h 643"/>
                <a:gd name="T66" fmla="*/ 593 w 638"/>
                <a:gd name="T67" fmla="*/ 486 h 643"/>
                <a:gd name="T68" fmla="*/ 516 w 638"/>
                <a:gd name="T69" fmla="*/ 555 h 643"/>
                <a:gd name="T70" fmla="*/ 526 w 638"/>
                <a:gd name="T71" fmla="*/ 566 h 643"/>
                <a:gd name="T72" fmla="*/ 501 w 638"/>
                <a:gd name="T73" fmla="*/ 567 h 643"/>
                <a:gd name="T74" fmla="*/ 418 w 638"/>
                <a:gd name="T75" fmla="*/ 627 h 643"/>
                <a:gd name="T76" fmla="*/ 456 w 638"/>
                <a:gd name="T77" fmla="*/ 611 h 643"/>
                <a:gd name="T78" fmla="*/ 355 w 638"/>
                <a:gd name="T79" fmla="*/ 626 h 643"/>
                <a:gd name="T80" fmla="*/ 357 w 638"/>
                <a:gd name="T81" fmla="*/ 640 h 643"/>
                <a:gd name="T82" fmla="*/ 294 w 638"/>
                <a:gd name="T83" fmla="*/ 642 h 643"/>
                <a:gd name="T84" fmla="*/ 317 w 638"/>
                <a:gd name="T85" fmla="*/ 629 h 643"/>
                <a:gd name="T86" fmla="*/ 317 w 638"/>
                <a:gd name="T87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643">
                  <a:moveTo>
                    <a:pt x="348" y="15"/>
                  </a:moveTo>
                  <a:cubicBezTo>
                    <a:pt x="339" y="15"/>
                    <a:pt x="329" y="14"/>
                    <a:pt x="320" y="14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08" y="14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0" y="0"/>
                    <a:pt x="313" y="0"/>
                    <a:pt x="316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40" y="0"/>
                    <a:pt x="349" y="1"/>
                  </a:cubicBezTo>
                  <a:lnTo>
                    <a:pt x="348" y="15"/>
                  </a:lnTo>
                  <a:close/>
                  <a:moveTo>
                    <a:pt x="249" y="21"/>
                  </a:moveTo>
                  <a:cubicBezTo>
                    <a:pt x="246" y="7"/>
                    <a:pt x="246" y="7"/>
                    <a:pt x="246" y="7"/>
                  </a:cubicBezTo>
                  <a:cubicBezTo>
                    <a:pt x="259" y="4"/>
                    <a:pt x="273" y="2"/>
                    <a:pt x="287" y="1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75" y="16"/>
                    <a:pt x="262" y="18"/>
                    <a:pt x="249" y="21"/>
                  </a:cubicBezTo>
                  <a:moveTo>
                    <a:pt x="406" y="27"/>
                  </a:moveTo>
                  <a:cubicBezTo>
                    <a:pt x="393" y="23"/>
                    <a:pt x="380" y="20"/>
                    <a:pt x="367" y="18"/>
                  </a:cubicBezTo>
                  <a:cubicBezTo>
                    <a:pt x="370" y="4"/>
                    <a:pt x="370" y="4"/>
                    <a:pt x="370" y="4"/>
                  </a:cubicBezTo>
                  <a:cubicBezTo>
                    <a:pt x="383" y="6"/>
                    <a:pt x="397" y="9"/>
                    <a:pt x="410" y="13"/>
                  </a:cubicBezTo>
                  <a:lnTo>
                    <a:pt x="406" y="27"/>
                  </a:lnTo>
                  <a:close/>
                  <a:moveTo>
                    <a:pt x="192" y="40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99" y="21"/>
                    <a:pt x="212" y="16"/>
                    <a:pt x="225" y="13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17" y="30"/>
                    <a:pt x="204" y="35"/>
                    <a:pt x="192" y="40"/>
                  </a:cubicBezTo>
                  <a:moveTo>
                    <a:pt x="461" y="50"/>
                  </a:moveTo>
                  <a:cubicBezTo>
                    <a:pt x="450" y="44"/>
                    <a:pt x="437" y="38"/>
                    <a:pt x="425" y="34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43" y="25"/>
                    <a:pt x="456" y="31"/>
                    <a:pt x="468" y="37"/>
                  </a:cubicBezTo>
                  <a:lnTo>
                    <a:pt x="461" y="50"/>
                  </a:lnTo>
                  <a:close/>
                  <a:moveTo>
                    <a:pt x="140" y="69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43" y="50"/>
                    <a:pt x="155" y="42"/>
                    <a:pt x="168" y="36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62" y="55"/>
                    <a:pt x="151" y="62"/>
                    <a:pt x="140" y="69"/>
                  </a:cubicBezTo>
                  <a:moveTo>
                    <a:pt x="511" y="83"/>
                  </a:moveTo>
                  <a:cubicBezTo>
                    <a:pt x="501" y="75"/>
                    <a:pt x="490" y="67"/>
                    <a:pt x="478" y="60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98" y="55"/>
                    <a:pt x="509" y="63"/>
                    <a:pt x="520" y="72"/>
                  </a:cubicBezTo>
                  <a:lnTo>
                    <a:pt x="511" y="83"/>
                  </a:lnTo>
                  <a:close/>
                  <a:moveTo>
                    <a:pt x="95" y="108"/>
                  </a:moveTo>
                  <a:cubicBezTo>
                    <a:pt x="85" y="98"/>
                    <a:pt x="85" y="98"/>
                    <a:pt x="85" y="98"/>
                  </a:cubicBezTo>
                  <a:cubicBezTo>
                    <a:pt x="94" y="88"/>
                    <a:pt x="104" y="79"/>
                    <a:pt x="115" y="70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14" y="90"/>
                    <a:pt x="104" y="99"/>
                    <a:pt x="95" y="108"/>
                  </a:cubicBezTo>
                  <a:moveTo>
                    <a:pt x="553" y="125"/>
                  </a:moveTo>
                  <a:cubicBezTo>
                    <a:pt x="545" y="115"/>
                    <a:pt x="535" y="105"/>
                    <a:pt x="526" y="96"/>
                  </a:cubicBezTo>
                  <a:cubicBezTo>
                    <a:pt x="536" y="86"/>
                    <a:pt x="536" y="86"/>
                    <a:pt x="536" y="86"/>
                  </a:cubicBezTo>
                  <a:cubicBezTo>
                    <a:pt x="546" y="95"/>
                    <a:pt x="555" y="105"/>
                    <a:pt x="564" y="116"/>
                  </a:cubicBezTo>
                  <a:lnTo>
                    <a:pt x="553" y="125"/>
                  </a:lnTo>
                  <a:close/>
                  <a:moveTo>
                    <a:pt x="58" y="155"/>
                  </a:moveTo>
                  <a:cubicBezTo>
                    <a:pt x="46" y="147"/>
                    <a:pt x="46" y="147"/>
                    <a:pt x="46" y="147"/>
                  </a:cubicBezTo>
                  <a:cubicBezTo>
                    <a:pt x="53" y="135"/>
                    <a:pt x="62" y="124"/>
                    <a:pt x="71" y="114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65" y="144"/>
                    <a:pt x="58" y="155"/>
                  </a:cubicBezTo>
                  <a:moveTo>
                    <a:pt x="587" y="175"/>
                  </a:moveTo>
                  <a:cubicBezTo>
                    <a:pt x="580" y="163"/>
                    <a:pt x="573" y="152"/>
                    <a:pt x="565" y="141"/>
                  </a:cubicBezTo>
                  <a:cubicBezTo>
                    <a:pt x="577" y="132"/>
                    <a:pt x="577" y="132"/>
                    <a:pt x="577" y="132"/>
                  </a:cubicBezTo>
                  <a:cubicBezTo>
                    <a:pt x="585" y="144"/>
                    <a:pt x="593" y="156"/>
                    <a:pt x="599" y="168"/>
                  </a:cubicBezTo>
                  <a:lnTo>
                    <a:pt x="587" y="175"/>
                  </a:lnTo>
                  <a:close/>
                  <a:moveTo>
                    <a:pt x="31" y="208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22" y="190"/>
                    <a:pt x="28" y="177"/>
                    <a:pt x="35" y="16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1" y="184"/>
                    <a:pt x="35" y="196"/>
                    <a:pt x="31" y="208"/>
                  </a:cubicBezTo>
                  <a:moveTo>
                    <a:pt x="610" y="229"/>
                  </a:moveTo>
                  <a:cubicBezTo>
                    <a:pt x="606" y="217"/>
                    <a:pt x="601" y="204"/>
                    <a:pt x="595" y="192"/>
                  </a:cubicBezTo>
                  <a:cubicBezTo>
                    <a:pt x="609" y="186"/>
                    <a:pt x="609" y="186"/>
                    <a:pt x="609" y="186"/>
                  </a:cubicBezTo>
                  <a:cubicBezTo>
                    <a:pt x="614" y="199"/>
                    <a:pt x="619" y="212"/>
                    <a:pt x="624" y="225"/>
                  </a:cubicBezTo>
                  <a:lnTo>
                    <a:pt x="610" y="229"/>
                  </a:lnTo>
                  <a:close/>
                  <a:moveTo>
                    <a:pt x="14" y="265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2" y="249"/>
                    <a:pt x="6" y="235"/>
                    <a:pt x="10" y="222"/>
                  </a:cubicBezTo>
                  <a:cubicBezTo>
                    <a:pt x="24" y="227"/>
                    <a:pt x="24" y="227"/>
                    <a:pt x="24" y="227"/>
                  </a:cubicBezTo>
                  <a:cubicBezTo>
                    <a:pt x="20" y="239"/>
                    <a:pt x="17" y="252"/>
                    <a:pt x="14" y="265"/>
                  </a:cubicBezTo>
                  <a:moveTo>
                    <a:pt x="622" y="288"/>
                  </a:moveTo>
                  <a:cubicBezTo>
                    <a:pt x="621" y="275"/>
                    <a:pt x="618" y="261"/>
                    <a:pt x="615" y="249"/>
                  </a:cubicBezTo>
                  <a:cubicBezTo>
                    <a:pt x="629" y="245"/>
                    <a:pt x="629" y="245"/>
                    <a:pt x="629" y="245"/>
                  </a:cubicBezTo>
                  <a:cubicBezTo>
                    <a:pt x="632" y="259"/>
                    <a:pt x="635" y="272"/>
                    <a:pt x="636" y="286"/>
                  </a:cubicBezTo>
                  <a:lnTo>
                    <a:pt x="622" y="288"/>
                  </a:lnTo>
                  <a:close/>
                  <a:moveTo>
                    <a:pt x="637" y="349"/>
                  </a:moveTo>
                  <a:cubicBezTo>
                    <a:pt x="623" y="347"/>
                    <a:pt x="623" y="347"/>
                    <a:pt x="623" y="347"/>
                  </a:cubicBezTo>
                  <a:cubicBezTo>
                    <a:pt x="623" y="340"/>
                    <a:pt x="624" y="332"/>
                    <a:pt x="624" y="325"/>
                  </a:cubicBezTo>
                  <a:cubicBezTo>
                    <a:pt x="624" y="321"/>
                    <a:pt x="624" y="321"/>
                    <a:pt x="624" y="321"/>
                  </a:cubicBezTo>
                  <a:cubicBezTo>
                    <a:pt x="624" y="317"/>
                    <a:pt x="624" y="312"/>
                    <a:pt x="623" y="308"/>
                  </a:cubicBezTo>
                  <a:cubicBezTo>
                    <a:pt x="638" y="307"/>
                    <a:pt x="638" y="307"/>
                    <a:pt x="638" y="307"/>
                  </a:cubicBezTo>
                  <a:cubicBezTo>
                    <a:pt x="638" y="312"/>
                    <a:pt x="638" y="316"/>
                    <a:pt x="638" y="321"/>
                  </a:cubicBezTo>
                  <a:cubicBezTo>
                    <a:pt x="638" y="325"/>
                    <a:pt x="638" y="325"/>
                    <a:pt x="638" y="325"/>
                  </a:cubicBezTo>
                  <a:cubicBezTo>
                    <a:pt x="638" y="333"/>
                    <a:pt x="638" y="341"/>
                    <a:pt x="637" y="349"/>
                  </a:cubicBezTo>
                  <a:moveTo>
                    <a:pt x="626" y="410"/>
                  </a:moveTo>
                  <a:cubicBezTo>
                    <a:pt x="612" y="406"/>
                    <a:pt x="612" y="406"/>
                    <a:pt x="612" y="406"/>
                  </a:cubicBezTo>
                  <a:cubicBezTo>
                    <a:pt x="616" y="393"/>
                    <a:pt x="618" y="380"/>
                    <a:pt x="620" y="367"/>
                  </a:cubicBezTo>
                  <a:cubicBezTo>
                    <a:pt x="635" y="369"/>
                    <a:pt x="635" y="369"/>
                    <a:pt x="635" y="369"/>
                  </a:cubicBezTo>
                  <a:cubicBezTo>
                    <a:pt x="633" y="383"/>
                    <a:pt x="630" y="397"/>
                    <a:pt x="626" y="410"/>
                  </a:cubicBezTo>
                  <a:moveTo>
                    <a:pt x="603" y="468"/>
                  </a:moveTo>
                  <a:cubicBezTo>
                    <a:pt x="590" y="462"/>
                    <a:pt x="590" y="462"/>
                    <a:pt x="590" y="462"/>
                  </a:cubicBezTo>
                  <a:cubicBezTo>
                    <a:pt x="596" y="450"/>
                    <a:pt x="601" y="437"/>
                    <a:pt x="606" y="425"/>
                  </a:cubicBezTo>
                  <a:cubicBezTo>
                    <a:pt x="619" y="430"/>
                    <a:pt x="619" y="430"/>
                    <a:pt x="619" y="430"/>
                  </a:cubicBezTo>
                  <a:cubicBezTo>
                    <a:pt x="615" y="443"/>
                    <a:pt x="609" y="456"/>
                    <a:pt x="603" y="468"/>
                  </a:cubicBezTo>
                  <a:moveTo>
                    <a:pt x="569" y="521"/>
                  </a:moveTo>
                  <a:cubicBezTo>
                    <a:pt x="558" y="512"/>
                    <a:pt x="558" y="512"/>
                    <a:pt x="558" y="512"/>
                  </a:cubicBezTo>
                  <a:cubicBezTo>
                    <a:pt x="566" y="501"/>
                    <a:pt x="573" y="490"/>
                    <a:pt x="580" y="479"/>
                  </a:cubicBezTo>
                  <a:cubicBezTo>
                    <a:pt x="593" y="486"/>
                    <a:pt x="593" y="486"/>
                    <a:pt x="593" y="486"/>
                  </a:cubicBezTo>
                  <a:cubicBezTo>
                    <a:pt x="585" y="498"/>
                    <a:pt x="578" y="510"/>
                    <a:pt x="569" y="521"/>
                  </a:cubicBezTo>
                  <a:moveTo>
                    <a:pt x="526" y="566"/>
                  </a:moveTo>
                  <a:cubicBezTo>
                    <a:pt x="516" y="555"/>
                    <a:pt x="516" y="555"/>
                    <a:pt x="516" y="555"/>
                  </a:cubicBezTo>
                  <a:cubicBezTo>
                    <a:pt x="526" y="546"/>
                    <a:pt x="536" y="537"/>
                    <a:pt x="545" y="527"/>
                  </a:cubicBezTo>
                  <a:cubicBezTo>
                    <a:pt x="555" y="537"/>
                    <a:pt x="555" y="537"/>
                    <a:pt x="555" y="537"/>
                  </a:cubicBezTo>
                  <a:cubicBezTo>
                    <a:pt x="546" y="547"/>
                    <a:pt x="536" y="557"/>
                    <a:pt x="526" y="566"/>
                  </a:cubicBezTo>
                  <a:moveTo>
                    <a:pt x="475" y="601"/>
                  </a:moveTo>
                  <a:cubicBezTo>
                    <a:pt x="468" y="589"/>
                    <a:pt x="468" y="589"/>
                    <a:pt x="468" y="589"/>
                  </a:cubicBezTo>
                  <a:cubicBezTo>
                    <a:pt x="479" y="582"/>
                    <a:pt x="490" y="575"/>
                    <a:pt x="501" y="567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498" y="587"/>
                    <a:pt x="487" y="595"/>
                    <a:pt x="475" y="601"/>
                  </a:cubicBezTo>
                  <a:moveTo>
                    <a:pt x="418" y="627"/>
                  </a:moveTo>
                  <a:cubicBezTo>
                    <a:pt x="413" y="613"/>
                    <a:pt x="413" y="613"/>
                    <a:pt x="413" y="613"/>
                  </a:cubicBezTo>
                  <a:cubicBezTo>
                    <a:pt x="426" y="609"/>
                    <a:pt x="438" y="604"/>
                    <a:pt x="450" y="598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44" y="617"/>
                    <a:pt x="431" y="622"/>
                    <a:pt x="418" y="627"/>
                  </a:cubicBezTo>
                  <a:moveTo>
                    <a:pt x="357" y="640"/>
                  </a:moveTo>
                  <a:cubicBezTo>
                    <a:pt x="355" y="626"/>
                    <a:pt x="355" y="626"/>
                    <a:pt x="355" y="626"/>
                  </a:cubicBezTo>
                  <a:cubicBezTo>
                    <a:pt x="368" y="625"/>
                    <a:pt x="381" y="622"/>
                    <a:pt x="394" y="619"/>
                  </a:cubicBezTo>
                  <a:cubicBezTo>
                    <a:pt x="398" y="633"/>
                    <a:pt x="398" y="633"/>
                    <a:pt x="398" y="633"/>
                  </a:cubicBezTo>
                  <a:cubicBezTo>
                    <a:pt x="384" y="636"/>
                    <a:pt x="370" y="639"/>
                    <a:pt x="357" y="640"/>
                  </a:cubicBezTo>
                  <a:moveTo>
                    <a:pt x="317" y="643"/>
                  </a:moveTo>
                  <a:cubicBezTo>
                    <a:pt x="313" y="643"/>
                    <a:pt x="313" y="643"/>
                    <a:pt x="313" y="643"/>
                  </a:cubicBezTo>
                  <a:cubicBezTo>
                    <a:pt x="307" y="643"/>
                    <a:pt x="300" y="643"/>
                    <a:pt x="294" y="642"/>
                  </a:cubicBezTo>
                  <a:cubicBezTo>
                    <a:pt x="295" y="628"/>
                    <a:pt x="295" y="628"/>
                    <a:pt x="295" y="628"/>
                  </a:cubicBezTo>
                  <a:cubicBezTo>
                    <a:pt x="301" y="628"/>
                    <a:pt x="307" y="628"/>
                    <a:pt x="313" y="629"/>
                  </a:cubicBezTo>
                  <a:cubicBezTo>
                    <a:pt x="317" y="629"/>
                    <a:pt x="317" y="629"/>
                    <a:pt x="317" y="629"/>
                  </a:cubicBezTo>
                  <a:cubicBezTo>
                    <a:pt x="323" y="629"/>
                    <a:pt x="329" y="628"/>
                    <a:pt x="335" y="628"/>
                  </a:cubicBezTo>
                  <a:cubicBezTo>
                    <a:pt x="336" y="642"/>
                    <a:pt x="336" y="642"/>
                    <a:pt x="336" y="642"/>
                  </a:cubicBezTo>
                  <a:cubicBezTo>
                    <a:pt x="330" y="643"/>
                    <a:pt x="323" y="643"/>
                    <a:pt x="317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-225426" y="-2551113"/>
              <a:ext cx="85725" cy="68263"/>
            </a:xfrm>
            <a:custGeom>
              <a:avLst/>
              <a:gdLst>
                <a:gd name="T0" fmla="*/ 21 w 23"/>
                <a:gd name="T1" fmla="*/ 18 h 18"/>
                <a:gd name="T2" fmla="*/ 0 w 23"/>
                <a:gd name="T3" fmla="*/ 15 h 18"/>
                <a:gd name="T4" fmla="*/ 3 w 23"/>
                <a:gd name="T5" fmla="*/ 0 h 18"/>
                <a:gd name="T6" fmla="*/ 23 w 23"/>
                <a:gd name="T7" fmla="*/ 4 h 18"/>
                <a:gd name="T8" fmla="*/ 21 w 2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1" y="18"/>
                  </a:moveTo>
                  <a:cubicBezTo>
                    <a:pt x="14" y="17"/>
                    <a:pt x="7" y="16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2"/>
                    <a:pt x="16" y="3"/>
                    <a:pt x="23" y="4"/>
                  </a:cubicBezTo>
                  <a:lnTo>
                    <a:pt x="2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-1460501" y="-5162550"/>
              <a:ext cx="1328738" cy="1322388"/>
            </a:xfrm>
            <a:custGeom>
              <a:avLst/>
              <a:gdLst>
                <a:gd name="T0" fmla="*/ 315 w 354"/>
                <a:gd name="T1" fmla="*/ 21 h 352"/>
                <a:gd name="T2" fmla="*/ 312 w 354"/>
                <a:gd name="T3" fmla="*/ 7 h 352"/>
                <a:gd name="T4" fmla="*/ 352 w 354"/>
                <a:gd name="T5" fmla="*/ 0 h 352"/>
                <a:gd name="T6" fmla="*/ 354 w 354"/>
                <a:gd name="T7" fmla="*/ 14 h 352"/>
                <a:gd name="T8" fmla="*/ 315 w 354"/>
                <a:gd name="T9" fmla="*/ 21 h 352"/>
                <a:gd name="T10" fmla="*/ 257 w 354"/>
                <a:gd name="T11" fmla="*/ 37 h 352"/>
                <a:gd name="T12" fmla="*/ 252 w 354"/>
                <a:gd name="T13" fmla="*/ 24 h 352"/>
                <a:gd name="T14" fmla="*/ 291 w 354"/>
                <a:gd name="T15" fmla="*/ 11 h 352"/>
                <a:gd name="T16" fmla="*/ 295 w 354"/>
                <a:gd name="T17" fmla="*/ 25 h 352"/>
                <a:gd name="T18" fmla="*/ 257 w 354"/>
                <a:gd name="T19" fmla="*/ 37 h 352"/>
                <a:gd name="T20" fmla="*/ 203 w 354"/>
                <a:gd name="T21" fmla="*/ 63 h 352"/>
                <a:gd name="T22" fmla="*/ 196 w 354"/>
                <a:gd name="T23" fmla="*/ 51 h 352"/>
                <a:gd name="T24" fmla="*/ 233 w 354"/>
                <a:gd name="T25" fmla="*/ 32 h 352"/>
                <a:gd name="T26" fmla="*/ 239 w 354"/>
                <a:gd name="T27" fmla="*/ 45 h 352"/>
                <a:gd name="T28" fmla="*/ 203 w 354"/>
                <a:gd name="T29" fmla="*/ 63 h 352"/>
                <a:gd name="T30" fmla="*/ 154 w 354"/>
                <a:gd name="T31" fmla="*/ 97 h 352"/>
                <a:gd name="T32" fmla="*/ 145 w 354"/>
                <a:gd name="T33" fmla="*/ 86 h 352"/>
                <a:gd name="T34" fmla="*/ 179 w 354"/>
                <a:gd name="T35" fmla="*/ 61 h 352"/>
                <a:gd name="T36" fmla="*/ 186 w 354"/>
                <a:gd name="T37" fmla="*/ 73 h 352"/>
                <a:gd name="T38" fmla="*/ 154 w 354"/>
                <a:gd name="T39" fmla="*/ 97 h 352"/>
                <a:gd name="T40" fmla="*/ 111 w 354"/>
                <a:gd name="T41" fmla="*/ 138 h 352"/>
                <a:gd name="T42" fmla="*/ 100 w 354"/>
                <a:gd name="T43" fmla="*/ 128 h 352"/>
                <a:gd name="T44" fmla="*/ 129 w 354"/>
                <a:gd name="T45" fmla="*/ 99 h 352"/>
                <a:gd name="T46" fmla="*/ 139 w 354"/>
                <a:gd name="T47" fmla="*/ 110 h 352"/>
                <a:gd name="T48" fmla="*/ 111 w 354"/>
                <a:gd name="T49" fmla="*/ 138 h 352"/>
                <a:gd name="T50" fmla="*/ 74 w 354"/>
                <a:gd name="T51" fmla="*/ 185 h 352"/>
                <a:gd name="T52" fmla="*/ 62 w 354"/>
                <a:gd name="T53" fmla="*/ 177 h 352"/>
                <a:gd name="T54" fmla="*/ 86 w 354"/>
                <a:gd name="T55" fmla="*/ 144 h 352"/>
                <a:gd name="T56" fmla="*/ 98 w 354"/>
                <a:gd name="T57" fmla="*/ 153 h 352"/>
                <a:gd name="T58" fmla="*/ 74 w 354"/>
                <a:gd name="T59" fmla="*/ 185 h 352"/>
                <a:gd name="T60" fmla="*/ 45 w 354"/>
                <a:gd name="T61" fmla="*/ 237 h 352"/>
                <a:gd name="T62" fmla="*/ 32 w 354"/>
                <a:gd name="T63" fmla="*/ 231 h 352"/>
                <a:gd name="T64" fmla="*/ 51 w 354"/>
                <a:gd name="T65" fmla="*/ 195 h 352"/>
                <a:gd name="T66" fmla="*/ 63 w 354"/>
                <a:gd name="T67" fmla="*/ 202 h 352"/>
                <a:gd name="T68" fmla="*/ 45 w 354"/>
                <a:gd name="T69" fmla="*/ 237 h 352"/>
                <a:gd name="T70" fmla="*/ 25 w 354"/>
                <a:gd name="T71" fmla="*/ 294 h 352"/>
                <a:gd name="T72" fmla="*/ 11 w 354"/>
                <a:gd name="T73" fmla="*/ 290 h 352"/>
                <a:gd name="T74" fmla="*/ 24 w 354"/>
                <a:gd name="T75" fmla="*/ 251 h 352"/>
                <a:gd name="T76" fmla="*/ 37 w 354"/>
                <a:gd name="T77" fmla="*/ 256 h 352"/>
                <a:gd name="T78" fmla="*/ 25 w 354"/>
                <a:gd name="T79" fmla="*/ 294 h 352"/>
                <a:gd name="T80" fmla="*/ 14 w 354"/>
                <a:gd name="T81" fmla="*/ 352 h 352"/>
                <a:gd name="T82" fmla="*/ 0 w 354"/>
                <a:gd name="T83" fmla="*/ 351 h 352"/>
                <a:gd name="T84" fmla="*/ 6 w 354"/>
                <a:gd name="T85" fmla="*/ 310 h 352"/>
                <a:gd name="T86" fmla="*/ 20 w 354"/>
                <a:gd name="T87" fmla="*/ 313 h 352"/>
                <a:gd name="T88" fmla="*/ 14 w 35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4" h="352">
                  <a:moveTo>
                    <a:pt x="315" y="21"/>
                  </a:moveTo>
                  <a:cubicBezTo>
                    <a:pt x="312" y="7"/>
                    <a:pt x="312" y="7"/>
                    <a:pt x="312" y="7"/>
                  </a:cubicBezTo>
                  <a:cubicBezTo>
                    <a:pt x="325" y="4"/>
                    <a:pt x="339" y="2"/>
                    <a:pt x="352" y="0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41" y="16"/>
                    <a:pt x="327" y="18"/>
                    <a:pt x="315" y="21"/>
                  </a:cubicBezTo>
                  <a:moveTo>
                    <a:pt x="257" y="37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65" y="19"/>
                    <a:pt x="278" y="15"/>
                    <a:pt x="291" y="11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82" y="29"/>
                    <a:pt x="270" y="33"/>
                    <a:pt x="257" y="37"/>
                  </a:cubicBezTo>
                  <a:moveTo>
                    <a:pt x="203" y="63"/>
                  </a:moveTo>
                  <a:cubicBezTo>
                    <a:pt x="196" y="51"/>
                    <a:pt x="196" y="51"/>
                    <a:pt x="196" y="51"/>
                  </a:cubicBezTo>
                  <a:cubicBezTo>
                    <a:pt x="208" y="44"/>
                    <a:pt x="221" y="37"/>
                    <a:pt x="233" y="32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27" y="50"/>
                    <a:pt x="215" y="56"/>
                    <a:pt x="203" y="63"/>
                  </a:cubicBezTo>
                  <a:moveTo>
                    <a:pt x="154" y="97"/>
                  </a:moveTo>
                  <a:cubicBezTo>
                    <a:pt x="145" y="86"/>
                    <a:pt x="145" y="86"/>
                    <a:pt x="145" y="86"/>
                  </a:cubicBezTo>
                  <a:cubicBezTo>
                    <a:pt x="156" y="77"/>
                    <a:pt x="167" y="69"/>
                    <a:pt x="179" y="61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75" y="81"/>
                    <a:pt x="164" y="88"/>
                    <a:pt x="154" y="97"/>
                  </a:cubicBezTo>
                  <a:moveTo>
                    <a:pt x="111" y="13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9" y="118"/>
                    <a:pt x="119" y="108"/>
                    <a:pt x="129" y="9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29" y="118"/>
                    <a:pt x="119" y="128"/>
                    <a:pt x="111" y="138"/>
                  </a:cubicBezTo>
                  <a:moveTo>
                    <a:pt x="74" y="185"/>
                  </a:moveTo>
                  <a:cubicBezTo>
                    <a:pt x="62" y="177"/>
                    <a:pt x="62" y="177"/>
                    <a:pt x="62" y="177"/>
                  </a:cubicBezTo>
                  <a:cubicBezTo>
                    <a:pt x="69" y="166"/>
                    <a:pt x="78" y="154"/>
                    <a:pt x="86" y="144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89" y="163"/>
                    <a:pt x="81" y="174"/>
                    <a:pt x="74" y="185"/>
                  </a:cubicBezTo>
                  <a:moveTo>
                    <a:pt x="45" y="237"/>
                  </a:moveTo>
                  <a:cubicBezTo>
                    <a:pt x="32" y="231"/>
                    <a:pt x="32" y="231"/>
                    <a:pt x="32" y="231"/>
                  </a:cubicBezTo>
                  <a:cubicBezTo>
                    <a:pt x="38" y="219"/>
                    <a:pt x="44" y="207"/>
                    <a:pt x="51" y="195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57" y="213"/>
                    <a:pt x="51" y="225"/>
                    <a:pt x="45" y="237"/>
                  </a:cubicBezTo>
                  <a:moveTo>
                    <a:pt x="25" y="294"/>
                  </a:moveTo>
                  <a:cubicBezTo>
                    <a:pt x="11" y="290"/>
                    <a:pt x="11" y="290"/>
                    <a:pt x="11" y="290"/>
                  </a:cubicBezTo>
                  <a:cubicBezTo>
                    <a:pt x="15" y="277"/>
                    <a:pt x="19" y="263"/>
                    <a:pt x="24" y="251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3" y="268"/>
                    <a:pt x="28" y="281"/>
                    <a:pt x="25" y="294"/>
                  </a:cubicBezTo>
                  <a:moveTo>
                    <a:pt x="14" y="352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17" y="326"/>
                    <a:pt x="15" y="339"/>
                    <a:pt x="14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14287" y="-5470525"/>
              <a:ext cx="1785938" cy="3573463"/>
            </a:xfrm>
            <a:custGeom>
              <a:avLst/>
              <a:gdLst>
                <a:gd name="T0" fmla="*/ 0 w 476"/>
                <a:gd name="T1" fmla="*/ 15 h 951"/>
                <a:gd name="T2" fmla="*/ 42 w 476"/>
                <a:gd name="T3" fmla="*/ 2 h 951"/>
                <a:gd name="T4" fmla="*/ 100 w 476"/>
                <a:gd name="T5" fmla="*/ 25 h 951"/>
                <a:gd name="T6" fmla="*/ 62 w 476"/>
                <a:gd name="T7" fmla="*/ 4 h 951"/>
                <a:gd name="T8" fmla="*/ 100 w 476"/>
                <a:gd name="T9" fmla="*/ 25 h 951"/>
                <a:gd name="T10" fmla="*/ 119 w 476"/>
                <a:gd name="T11" fmla="*/ 30 h 951"/>
                <a:gd name="T12" fmla="*/ 162 w 476"/>
                <a:gd name="T13" fmla="*/ 29 h 951"/>
                <a:gd name="T14" fmla="*/ 212 w 476"/>
                <a:gd name="T15" fmla="*/ 66 h 951"/>
                <a:gd name="T16" fmla="*/ 181 w 476"/>
                <a:gd name="T17" fmla="*/ 36 h 951"/>
                <a:gd name="T18" fmla="*/ 212 w 476"/>
                <a:gd name="T19" fmla="*/ 66 h 951"/>
                <a:gd name="T20" fmla="*/ 230 w 476"/>
                <a:gd name="T21" fmla="*/ 76 h 951"/>
                <a:gd name="T22" fmla="*/ 272 w 476"/>
                <a:gd name="T23" fmla="*/ 85 h 951"/>
                <a:gd name="T24" fmla="*/ 310 w 476"/>
                <a:gd name="T25" fmla="*/ 135 h 951"/>
                <a:gd name="T26" fmla="*/ 288 w 476"/>
                <a:gd name="T27" fmla="*/ 97 h 951"/>
                <a:gd name="T28" fmla="*/ 310 w 476"/>
                <a:gd name="T29" fmla="*/ 135 h 951"/>
                <a:gd name="T30" fmla="*/ 325 w 476"/>
                <a:gd name="T31" fmla="*/ 148 h 951"/>
                <a:gd name="T32" fmla="*/ 363 w 476"/>
                <a:gd name="T33" fmla="*/ 168 h 951"/>
                <a:gd name="T34" fmla="*/ 388 w 476"/>
                <a:gd name="T35" fmla="*/ 226 h 951"/>
                <a:gd name="T36" fmla="*/ 376 w 476"/>
                <a:gd name="T37" fmla="*/ 184 h 951"/>
                <a:gd name="T38" fmla="*/ 388 w 476"/>
                <a:gd name="T39" fmla="*/ 226 h 951"/>
                <a:gd name="T40" fmla="*/ 398 w 476"/>
                <a:gd name="T41" fmla="*/ 243 h 951"/>
                <a:gd name="T42" fmla="*/ 430 w 476"/>
                <a:gd name="T43" fmla="*/ 272 h 951"/>
                <a:gd name="T44" fmla="*/ 439 w 476"/>
                <a:gd name="T45" fmla="*/ 334 h 951"/>
                <a:gd name="T46" fmla="*/ 439 w 476"/>
                <a:gd name="T47" fmla="*/ 291 h 951"/>
                <a:gd name="T48" fmla="*/ 439 w 476"/>
                <a:gd name="T49" fmla="*/ 334 h 951"/>
                <a:gd name="T50" fmla="*/ 445 w 476"/>
                <a:gd name="T51" fmla="*/ 353 h 951"/>
                <a:gd name="T52" fmla="*/ 468 w 476"/>
                <a:gd name="T53" fmla="*/ 389 h 951"/>
                <a:gd name="T54" fmla="*/ 461 w 476"/>
                <a:gd name="T55" fmla="*/ 451 h 951"/>
                <a:gd name="T56" fmla="*/ 472 w 476"/>
                <a:gd name="T57" fmla="*/ 409 h 951"/>
                <a:gd name="T58" fmla="*/ 461 w 476"/>
                <a:gd name="T59" fmla="*/ 451 h 951"/>
                <a:gd name="T60" fmla="*/ 460 w 476"/>
                <a:gd name="T61" fmla="*/ 511 h 951"/>
                <a:gd name="T62" fmla="*/ 462 w 476"/>
                <a:gd name="T63" fmla="*/ 471 h 951"/>
                <a:gd name="T64" fmla="*/ 476 w 476"/>
                <a:gd name="T65" fmla="*/ 476 h 951"/>
                <a:gd name="T66" fmla="*/ 466 w 476"/>
                <a:gd name="T67" fmla="*/ 573 h 951"/>
                <a:gd name="T68" fmla="*/ 459 w 476"/>
                <a:gd name="T69" fmla="*/ 531 h 951"/>
                <a:gd name="T70" fmla="*/ 466 w 476"/>
                <a:gd name="T71" fmla="*/ 573 h 951"/>
                <a:gd name="T72" fmla="*/ 436 w 476"/>
                <a:gd name="T73" fmla="*/ 628 h 951"/>
                <a:gd name="T74" fmla="*/ 462 w 476"/>
                <a:gd name="T75" fmla="*/ 594 h 951"/>
                <a:gd name="T76" fmla="*/ 426 w 476"/>
                <a:gd name="T77" fmla="*/ 690 h 951"/>
                <a:gd name="T78" fmla="*/ 429 w 476"/>
                <a:gd name="T79" fmla="*/ 647 h 951"/>
                <a:gd name="T80" fmla="*/ 426 w 476"/>
                <a:gd name="T81" fmla="*/ 690 h 951"/>
                <a:gd name="T82" fmla="*/ 382 w 476"/>
                <a:gd name="T83" fmla="*/ 735 h 951"/>
                <a:gd name="T84" fmla="*/ 416 w 476"/>
                <a:gd name="T85" fmla="*/ 708 h 951"/>
                <a:gd name="T86" fmla="*/ 356 w 476"/>
                <a:gd name="T87" fmla="*/ 792 h 951"/>
                <a:gd name="T88" fmla="*/ 371 w 476"/>
                <a:gd name="T89" fmla="*/ 752 h 951"/>
                <a:gd name="T90" fmla="*/ 356 w 476"/>
                <a:gd name="T91" fmla="*/ 792 h 951"/>
                <a:gd name="T92" fmla="*/ 303 w 476"/>
                <a:gd name="T93" fmla="*/ 825 h 951"/>
                <a:gd name="T94" fmla="*/ 342 w 476"/>
                <a:gd name="T95" fmla="*/ 807 h 951"/>
                <a:gd name="T96" fmla="*/ 263 w 476"/>
                <a:gd name="T97" fmla="*/ 873 h 951"/>
                <a:gd name="T98" fmla="*/ 287 w 476"/>
                <a:gd name="T99" fmla="*/ 837 h 951"/>
                <a:gd name="T100" fmla="*/ 263 w 476"/>
                <a:gd name="T101" fmla="*/ 873 h 951"/>
                <a:gd name="T102" fmla="*/ 203 w 476"/>
                <a:gd name="T103" fmla="*/ 891 h 951"/>
                <a:gd name="T104" fmla="*/ 246 w 476"/>
                <a:gd name="T105" fmla="*/ 884 h 951"/>
                <a:gd name="T106" fmla="*/ 152 w 476"/>
                <a:gd name="T107" fmla="*/ 927 h 951"/>
                <a:gd name="T108" fmla="*/ 185 w 476"/>
                <a:gd name="T109" fmla="*/ 899 h 951"/>
                <a:gd name="T110" fmla="*/ 152 w 476"/>
                <a:gd name="T111" fmla="*/ 927 h 951"/>
                <a:gd name="T112" fmla="*/ 90 w 476"/>
                <a:gd name="T113" fmla="*/ 929 h 951"/>
                <a:gd name="T114" fmla="*/ 133 w 476"/>
                <a:gd name="T115" fmla="*/ 933 h 951"/>
                <a:gd name="T116" fmla="*/ 31 w 476"/>
                <a:gd name="T117" fmla="*/ 951 h 951"/>
                <a:gd name="T118" fmla="*/ 70 w 476"/>
                <a:gd name="T119" fmla="*/ 932 h 951"/>
                <a:gd name="T120" fmla="*/ 31 w 476"/>
                <a:gd name="T12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951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5"/>
                  </a:moveTo>
                  <a:cubicBezTo>
                    <a:pt x="87" y="23"/>
                    <a:pt x="73" y="20"/>
                    <a:pt x="60" y="19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6"/>
                    <a:pt x="89" y="9"/>
                    <a:pt x="103" y="11"/>
                  </a:cubicBezTo>
                  <a:lnTo>
                    <a:pt x="100" y="25"/>
                  </a:lnTo>
                  <a:close/>
                  <a:moveTo>
                    <a:pt x="157" y="42"/>
                  </a:moveTo>
                  <a:cubicBezTo>
                    <a:pt x="145" y="38"/>
                    <a:pt x="132" y="34"/>
                    <a:pt x="119" y="30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20"/>
                    <a:pt x="149" y="24"/>
                    <a:pt x="162" y="29"/>
                  </a:cubicBezTo>
                  <a:lnTo>
                    <a:pt x="157" y="42"/>
                  </a:lnTo>
                  <a:close/>
                  <a:moveTo>
                    <a:pt x="212" y="66"/>
                  </a:moveTo>
                  <a:cubicBezTo>
                    <a:pt x="200" y="60"/>
                    <a:pt x="188" y="54"/>
                    <a:pt x="176" y="49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94" y="41"/>
                    <a:pt x="207" y="47"/>
                    <a:pt x="219" y="53"/>
                  </a:cubicBezTo>
                  <a:lnTo>
                    <a:pt x="212" y="66"/>
                  </a:lnTo>
                  <a:close/>
                  <a:moveTo>
                    <a:pt x="264" y="97"/>
                  </a:moveTo>
                  <a:cubicBezTo>
                    <a:pt x="253" y="90"/>
                    <a:pt x="241" y="82"/>
                    <a:pt x="230" y="76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49" y="70"/>
                    <a:pt x="261" y="78"/>
                    <a:pt x="272" y="85"/>
                  </a:cubicBezTo>
                  <a:lnTo>
                    <a:pt x="264" y="97"/>
                  </a:lnTo>
                  <a:close/>
                  <a:moveTo>
                    <a:pt x="310" y="135"/>
                  </a:moveTo>
                  <a:cubicBezTo>
                    <a:pt x="301" y="126"/>
                    <a:pt x="290" y="117"/>
                    <a:pt x="280" y="109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9" y="106"/>
                    <a:pt x="310" y="115"/>
                    <a:pt x="320" y="124"/>
                  </a:cubicBezTo>
                  <a:lnTo>
                    <a:pt x="310" y="135"/>
                  </a:lnTo>
                  <a:close/>
                  <a:moveTo>
                    <a:pt x="352" y="178"/>
                  </a:moveTo>
                  <a:cubicBezTo>
                    <a:pt x="344" y="167"/>
                    <a:pt x="334" y="158"/>
                    <a:pt x="325" y="14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45" y="148"/>
                    <a:pt x="354" y="158"/>
                    <a:pt x="363" y="168"/>
                  </a:cubicBezTo>
                  <a:lnTo>
                    <a:pt x="352" y="178"/>
                  </a:lnTo>
                  <a:close/>
                  <a:moveTo>
                    <a:pt x="388" y="226"/>
                  </a:moveTo>
                  <a:cubicBezTo>
                    <a:pt x="381" y="215"/>
                    <a:pt x="373" y="204"/>
                    <a:pt x="365" y="193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5" y="195"/>
                    <a:pt x="393" y="206"/>
                    <a:pt x="400" y="218"/>
                  </a:cubicBezTo>
                  <a:lnTo>
                    <a:pt x="388" y="226"/>
                  </a:lnTo>
                  <a:close/>
                  <a:moveTo>
                    <a:pt x="417" y="278"/>
                  </a:moveTo>
                  <a:cubicBezTo>
                    <a:pt x="411" y="266"/>
                    <a:pt x="405" y="254"/>
                    <a:pt x="398" y="243"/>
                  </a:cubicBezTo>
                  <a:cubicBezTo>
                    <a:pt x="411" y="235"/>
                    <a:pt x="411" y="235"/>
                    <a:pt x="411" y="235"/>
                  </a:cubicBezTo>
                  <a:cubicBezTo>
                    <a:pt x="418" y="247"/>
                    <a:pt x="424" y="259"/>
                    <a:pt x="430" y="272"/>
                  </a:cubicBezTo>
                  <a:lnTo>
                    <a:pt x="417" y="278"/>
                  </a:lnTo>
                  <a:close/>
                  <a:moveTo>
                    <a:pt x="439" y="334"/>
                  </a:moveTo>
                  <a:cubicBezTo>
                    <a:pt x="435" y="321"/>
                    <a:pt x="431" y="308"/>
                    <a:pt x="425" y="296"/>
                  </a:cubicBezTo>
                  <a:cubicBezTo>
                    <a:pt x="439" y="291"/>
                    <a:pt x="439" y="291"/>
                    <a:pt x="439" y="291"/>
                  </a:cubicBezTo>
                  <a:cubicBezTo>
                    <a:pt x="444" y="303"/>
                    <a:pt x="449" y="316"/>
                    <a:pt x="453" y="329"/>
                  </a:cubicBezTo>
                  <a:lnTo>
                    <a:pt x="439" y="334"/>
                  </a:lnTo>
                  <a:close/>
                  <a:moveTo>
                    <a:pt x="454" y="392"/>
                  </a:moveTo>
                  <a:cubicBezTo>
                    <a:pt x="452" y="379"/>
                    <a:pt x="449" y="366"/>
                    <a:pt x="445" y="353"/>
                  </a:cubicBezTo>
                  <a:cubicBezTo>
                    <a:pt x="459" y="349"/>
                    <a:pt x="459" y="349"/>
                    <a:pt x="459" y="349"/>
                  </a:cubicBezTo>
                  <a:cubicBezTo>
                    <a:pt x="463" y="362"/>
                    <a:pt x="466" y="376"/>
                    <a:pt x="468" y="389"/>
                  </a:cubicBezTo>
                  <a:lnTo>
                    <a:pt x="454" y="392"/>
                  </a:lnTo>
                  <a:close/>
                  <a:moveTo>
                    <a:pt x="461" y="451"/>
                  </a:moveTo>
                  <a:cubicBezTo>
                    <a:pt x="460" y="438"/>
                    <a:pt x="459" y="425"/>
                    <a:pt x="457" y="411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73" y="423"/>
                    <a:pt x="475" y="437"/>
                    <a:pt x="475" y="450"/>
                  </a:cubicBezTo>
                  <a:lnTo>
                    <a:pt x="461" y="451"/>
                  </a:lnTo>
                  <a:close/>
                  <a:moveTo>
                    <a:pt x="475" y="512"/>
                  </a:moveTo>
                  <a:cubicBezTo>
                    <a:pt x="460" y="511"/>
                    <a:pt x="460" y="511"/>
                    <a:pt x="460" y="511"/>
                  </a:cubicBezTo>
                  <a:cubicBezTo>
                    <a:pt x="461" y="500"/>
                    <a:pt x="462" y="488"/>
                    <a:pt x="462" y="476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76" y="476"/>
                    <a:pt x="476" y="476"/>
                    <a:pt x="476" y="476"/>
                  </a:cubicBezTo>
                  <a:cubicBezTo>
                    <a:pt x="476" y="488"/>
                    <a:pt x="476" y="500"/>
                    <a:pt x="475" y="512"/>
                  </a:cubicBezTo>
                  <a:moveTo>
                    <a:pt x="466" y="573"/>
                  </a:moveTo>
                  <a:cubicBezTo>
                    <a:pt x="452" y="571"/>
                    <a:pt x="452" y="571"/>
                    <a:pt x="452" y="571"/>
                  </a:cubicBezTo>
                  <a:cubicBezTo>
                    <a:pt x="455" y="558"/>
                    <a:pt x="457" y="544"/>
                    <a:pt x="459" y="531"/>
                  </a:cubicBezTo>
                  <a:cubicBezTo>
                    <a:pt x="473" y="533"/>
                    <a:pt x="473" y="533"/>
                    <a:pt x="473" y="533"/>
                  </a:cubicBezTo>
                  <a:cubicBezTo>
                    <a:pt x="471" y="546"/>
                    <a:pt x="469" y="560"/>
                    <a:pt x="466" y="573"/>
                  </a:cubicBezTo>
                  <a:moveTo>
                    <a:pt x="450" y="633"/>
                  </a:moveTo>
                  <a:cubicBezTo>
                    <a:pt x="436" y="628"/>
                    <a:pt x="436" y="628"/>
                    <a:pt x="436" y="628"/>
                  </a:cubicBezTo>
                  <a:cubicBezTo>
                    <a:pt x="441" y="616"/>
                    <a:pt x="444" y="603"/>
                    <a:pt x="448" y="590"/>
                  </a:cubicBezTo>
                  <a:cubicBezTo>
                    <a:pt x="462" y="594"/>
                    <a:pt x="462" y="594"/>
                    <a:pt x="462" y="594"/>
                  </a:cubicBezTo>
                  <a:cubicBezTo>
                    <a:pt x="458" y="607"/>
                    <a:pt x="454" y="620"/>
                    <a:pt x="450" y="633"/>
                  </a:cubicBezTo>
                  <a:moveTo>
                    <a:pt x="426" y="690"/>
                  </a:moveTo>
                  <a:cubicBezTo>
                    <a:pt x="413" y="684"/>
                    <a:pt x="413" y="684"/>
                    <a:pt x="413" y="684"/>
                  </a:cubicBezTo>
                  <a:cubicBezTo>
                    <a:pt x="419" y="672"/>
                    <a:pt x="424" y="659"/>
                    <a:pt x="429" y="647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37" y="665"/>
                    <a:pt x="432" y="678"/>
                    <a:pt x="426" y="690"/>
                  </a:cubicBezTo>
                  <a:moveTo>
                    <a:pt x="394" y="743"/>
                  </a:moveTo>
                  <a:cubicBezTo>
                    <a:pt x="382" y="735"/>
                    <a:pt x="382" y="735"/>
                    <a:pt x="382" y="735"/>
                  </a:cubicBezTo>
                  <a:cubicBezTo>
                    <a:pt x="390" y="724"/>
                    <a:pt x="397" y="713"/>
                    <a:pt x="403" y="701"/>
                  </a:cubicBezTo>
                  <a:cubicBezTo>
                    <a:pt x="416" y="708"/>
                    <a:pt x="416" y="708"/>
                    <a:pt x="416" y="708"/>
                  </a:cubicBezTo>
                  <a:cubicBezTo>
                    <a:pt x="409" y="720"/>
                    <a:pt x="402" y="732"/>
                    <a:pt x="394" y="743"/>
                  </a:cubicBezTo>
                  <a:moveTo>
                    <a:pt x="356" y="792"/>
                  </a:moveTo>
                  <a:cubicBezTo>
                    <a:pt x="345" y="783"/>
                    <a:pt x="345" y="783"/>
                    <a:pt x="345" y="783"/>
                  </a:cubicBezTo>
                  <a:cubicBezTo>
                    <a:pt x="354" y="773"/>
                    <a:pt x="363" y="762"/>
                    <a:pt x="371" y="752"/>
                  </a:cubicBezTo>
                  <a:cubicBezTo>
                    <a:pt x="382" y="760"/>
                    <a:pt x="382" y="760"/>
                    <a:pt x="382" y="760"/>
                  </a:cubicBezTo>
                  <a:cubicBezTo>
                    <a:pt x="374" y="771"/>
                    <a:pt x="365" y="782"/>
                    <a:pt x="356" y="792"/>
                  </a:cubicBezTo>
                  <a:moveTo>
                    <a:pt x="312" y="836"/>
                  </a:moveTo>
                  <a:cubicBezTo>
                    <a:pt x="303" y="825"/>
                    <a:pt x="303" y="825"/>
                    <a:pt x="303" y="825"/>
                  </a:cubicBezTo>
                  <a:cubicBezTo>
                    <a:pt x="313" y="816"/>
                    <a:pt x="323" y="807"/>
                    <a:pt x="332" y="797"/>
                  </a:cubicBezTo>
                  <a:cubicBezTo>
                    <a:pt x="342" y="807"/>
                    <a:pt x="342" y="807"/>
                    <a:pt x="342" y="807"/>
                  </a:cubicBezTo>
                  <a:cubicBezTo>
                    <a:pt x="333" y="817"/>
                    <a:pt x="323" y="827"/>
                    <a:pt x="312" y="836"/>
                  </a:cubicBezTo>
                  <a:moveTo>
                    <a:pt x="263" y="873"/>
                  </a:moveTo>
                  <a:cubicBezTo>
                    <a:pt x="255" y="861"/>
                    <a:pt x="255" y="861"/>
                    <a:pt x="255" y="861"/>
                  </a:cubicBezTo>
                  <a:cubicBezTo>
                    <a:pt x="266" y="854"/>
                    <a:pt x="277" y="846"/>
                    <a:pt x="287" y="837"/>
                  </a:cubicBezTo>
                  <a:cubicBezTo>
                    <a:pt x="296" y="849"/>
                    <a:pt x="296" y="849"/>
                    <a:pt x="296" y="849"/>
                  </a:cubicBezTo>
                  <a:cubicBezTo>
                    <a:pt x="286" y="857"/>
                    <a:pt x="275" y="865"/>
                    <a:pt x="263" y="873"/>
                  </a:cubicBezTo>
                  <a:moveTo>
                    <a:pt x="209" y="904"/>
                  </a:moveTo>
                  <a:cubicBezTo>
                    <a:pt x="203" y="891"/>
                    <a:pt x="203" y="891"/>
                    <a:pt x="203" y="891"/>
                  </a:cubicBezTo>
                  <a:cubicBezTo>
                    <a:pt x="215" y="885"/>
                    <a:pt x="227" y="879"/>
                    <a:pt x="238" y="872"/>
                  </a:cubicBezTo>
                  <a:cubicBezTo>
                    <a:pt x="246" y="884"/>
                    <a:pt x="246" y="884"/>
                    <a:pt x="246" y="884"/>
                  </a:cubicBezTo>
                  <a:cubicBezTo>
                    <a:pt x="234" y="891"/>
                    <a:pt x="222" y="898"/>
                    <a:pt x="209" y="904"/>
                  </a:cubicBezTo>
                  <a:moveTo>
                    <a:pt x="152" y="927"/>
                  </a:moveTo>
                  <a:cubicBezTo>
                    <a:pt x="148" y="914"/>
                    <a:pt x="148" y="914"/>
                    <a:pt x="148" y="914"/>
                  </a:cubicBezTo>
                  <a:cubicBezTo>
                    <a:pt x="160" y="909"/>
                    <a:pt x="173" y="905"/>
                    <a:pt x="185" y="899"/>
                  </a:cubicBezTo>
                  <a:cubicBezTo>
                    <a:pt x="191" y="912"/>
                    <a:pt x="191" y="912"/>
                    <a:pt x="191" y="912"/>
                  </a:cubicBezTo>
                  <a:cubicBezTo>
                    <a:pt x="178" y="918"/>
                    <a:pt x="165" y="923"/>
                    <a:pt x="152" y="927"/>
                  </a:cubicBezTo>
                  <a:moveTo>
                    <a:pt x="93" y="943"/>
                  </a:moveTo>
                  <a:cubicBezTo>
                    <a:pt x="90" y="929"/>
                    <a:pt x="90" y="929"/>
                    <a:pt x="90" y="929"/>
                  </a:cubicBezTo>
                  <a:cubicBezTo>
                    <a:pt x="103" y="926"/>
                    <a:pt x="116" y="923"/>
                    <a:pt x="129" y="920"/>
                  </a:cubicBezTo>
                  <a:cubicBezTo>
                    <a:pt x="133" y="933"/>
                    <a:pt x="133" y="933"/>
                    <a:pt x="133" y="933"/>
                  </a:cubicBezTo>
                  <a:cubicBezTo>
                    <a:pt x="120" y="937"/>
                    <a:pt x="106" y="940"/>
                    <a:pt x="93" y="943"/>
                  </a:cubicBezTo>
                  <a:moveTo>
                    <a:pt x="31" y="951"/>
                  </a:moveTo>
                  <a:cubicBezTo>
                    <a:pt x="30" y="937"/>
                    <a:pt x="30" y="937"/>
                    <a:pt x="30" y="937"/>
                  </a:cubicBezTo>
                  <a:cubicBezTo>
                    <a:pt x="44" y="936"/>
                    <a:pt x="57" y="934"/>
                    <a:pt x="70" y="932"/>
                  </a:cubicBezTo>
                  <a:cubicBezTo>
                    <a:pt x="72" y="947"/>
                    <a:pt x="72" y="947"/>
                    <a:pt x="72" y="947"/>
                  </a:cubicBezTo>
                  <a:cubicBezTo>
                    <a:pt x="59" y="949"/>
                    <a:pt x="45" y="950"/>
                    <a:pt x="31" y="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14287" y="-5778500"/>
              <a:ext cx="2093913" cy="2205038"/>
            </a:xfrm>
            <a:custGeom>
              <a:avLst/>
              <a:gdLst>
                <a:gd name="T0" fmla="*/ 0 w 558"/>
                <a:gd name="T1" fmla="*/ 15 h 587"/>
                <a:gd name="T2" fmla="*/ 42 w 558"/>
                <a:gd name="T3" fmla="*/ 2 h 587"/>
                <a:gd name="T4" fmla="*/ 100 w 558"/>
                <a:gd name="T5" fmla="*/ 24 h 587"/>
                <a:gd name="T6" fmla="*/ 62 w 558"/>
                <a:gd name="T7" fmla="*/ 4 h 587"/>
                <a:gd name="T8" fmla="*/ 100 w 558"/>
                <a:gd name="T9" fmla="*/ 24 h 587"/>
                <a:gd name="T10" fmla="*/ 120 w 558"/>
                <a:gd name="T11" fmla="*/ 28 h 587"/>
                <a:gd name="T12" fmla="*/ 163 w 558"/>
                <a:gd name="T13" fmla="*/ 24 h 587"/>
                <a:gd name="T14" fmla="*/ 215 w 558"/>
                <a:gd name="T15" fmla="*/ 59 h 587"/>
                <a:gd name="T16" fmla="*/ 178 w 558"/>
                <a:gd name="T17" fmla="*/ 44 h 587"/>
                <a:gd name="T18" fmla="*/ 188 w 558"/>
                <a:gd name="T19" fmla="*/ 33 h 587"/>
                <a:gd name="T20" fmla="*/ 215 w 558"/>
                <a:gd name="T21" fmla="*/ 59 h 587"/>
                <a:gd name="T22" fmla="*/ 233 w 558"/>
                <a:gd name="T23" fmla="*/ 67 h 587"/>
                <a:gd name="T24" fmla="*/ 276 w 558"/>
                <a:gd name="T25" fmla="*/ 73 h 587"/>
                <a:gd name="T26" fmla="*/ 319 w 558"/>
                <a:gd name="T27" fmla="*/ 118 h 587"/>
                <a:gd name="T28" fmla="*/ 294 w 558"/>
                <a:gd name="T29" fmla="*/ 83 h 587"/>
                <a:gd name="T30" fmla="*/ 319 w 558"/>
                <a:gd name="T31" fmla="*/ 118 h 587"/>
                <a:gd name="T32" fmla="*/ 335 w 558"/>
                <a:gd name="T33" fmla="*/ 130 h 587"/>
                <a:gd name="T34" fmla="*/ 376 w 558"/>
                <a:gd name="T35" fmla="*/ 145 h 587"/>
                <a:gd name="T36" fmla="*/ 408 w 558"/>
                <a:gd name="T37" fmla="*/ 199 h 587"/>
                <a:gd name="T38" fmla="*/ 391 w 558"/>
                <a:gd name="T39" fmla="*/ 159 h 587"/>
                <a:gd name="T40" fmla="*/ 408 w 558"/>
                <a:gd name="T41" fmla="*/ 199 h 587"/>
                <a:gd name="T42" fmla="*/ 421 w 558"/>
                <a:gd name="T43" fmla="*/ 214 h 587"/>
                <a:gd name="T44" fmla="*/ 457 w 558"/>
                <a:gd name="T45" fmla="*/ 238 h 587"/>
                <a:gd name="T46" fmla="*/ 477 w 558"/>
                <a:gd name="T47" fmla="*/ 297 h 587"/>
                <a:gd name="T48" fmla="*/ 469 w 558"/>
                <a:gd name="T49" fmla="*/ 255 h 587"/>
                <a:gd name="T50" fmla="*/ 477 w 558"/>
                <a:gd name="T51" fmla="*/ 297 h 587"/>
                <a:gd name="T52" fmla="*/ 486 w 558"/>
                <a:gd name="T53" fmla="*/ 315 h 587"/>
                <a:gd name="T54" fmla="*/ 516 w 558"/>
                <a:gd name="T55" fmla="*/ 346 h 587"/>
                <a:gd name="T56" fmla="*/ 523 w 558"/>
                <a:gd name="T57" fmla="*/ 408 h 587"/>
                <a:gd name="T58" fmla="*/ 524 w 558"/>
                <a:gd name="T59" fmla="*/ 365 h 587"/>
                <a:gd name="T60" fmla="*/ 523 w 558"/>
                <a:gd name="T61" fmla="*/ 408 h 587"/>
                <a:gd name="T62" fmla="*/ 528 w 558"/>
                <a:gd name="T63" fmla="*/ 427 h 587"/>
                <a:gd name="T64" fmla="*/ 550 w 558"/>
                <a:gd name="T65" fmla="*/ 464 h 587"/>
                <a:gd name="T66" fmla="*/ 543 w 558"/>
                <a:gd name="T67" fmla="*/ 526 h 587"/>
                <a:gd name="T68" fmla="*/ 553 w 558"/>
                <a:gd name="T69" fmla="*/ 484 h 587"/>
                <a:gd name="T70" fmla="*/ 543 w 558"/>
                <a:gd name="T71" fmla="*/ 526 h 587"/>
                <a:gd name="T72" fmla="*/ 543 w 558"/>
                <a:gd name="T73" fmla="*/ 586 h 587"/>
                <a:gd name="T74" fmla="*/ 544 w 558"/>
                <a:gd name="T75" fmla="*/ 546 h 587"/>
                <a:gd name="T76" fmla="*/ 558 w 558"/>
                <a:gd name="T77" fmla="*/ 5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87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4"/>
                  </a:moveTo>
                  <a:cubicBezTo>
                    <a:pt x="87" y="21"/>
                    <a:pt x="74" y="19"/>
                    <a:pt x="60" y="1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5"/>
                    <a:pt x="89" y="7"/>
                    <a:pt x="103" y="10"/>
                  </a:cubicBezTo>
                  <a:lnTo>
                    <a:pt x="100" y="24"/>
                  </a:lnTo>
                  <a:close/>
                  <a:moveTo>
                    <a:pt x="158" y="38"/>
                  </a:moveTo>
                  <a:cubicBezTo>
                    <a:pt x="146" y="34"/>
                    <a:pt x="133" y="31"/>
                    <a:pt x="120" y="28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36" y="17"/>
                    <a:pt x="150" y="20"/>
                    <a:pt x="163" y="24"/>
                  </a:cubicBezTo>
                  <a:lnTo>
                    <a:pt x="158" y="38"/>
                  </a:lnTo>
                  <a:close/>
                  <a:moveTo>
                    <a:pt x="215" y="59"/>
                  </a:moveTo>
                  <a:cubicBezTo>
                    <a:pt x="205" y="54"/>
                    <a:pt x="194" y="50"/>
                    <a:pt x="183" y="46"/>
                  </a:cubicBezTo>
                  <a:cubicBezTo>
                    <a:pt x="178" y="44"/>
                    <a:pt x="178" y="44"/>
                    <a:pt x="178" y="44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99" y="37"/>
                    <a:pt x="210" y="41"/>
                    <a:pt x="221" y="45"/>
                  </a:cubicBezTo>
                  <a:lnTo>
                    <a:pt x="215" y="59"/>
                  </a:lnTo>
                  <a:close/>
                  <a:moveTo>
                    <a:pt x="269" y="85"/>
                  </a:moveTo>
                  <a:cubicBezTo>
                    <a:pt x="257" y="79"/>
                    <a:pt x="245" y="73"/>
                    <a:pt x="233" y="67"/>
                  </a:cubicBezTo>
                  <a:cubicBezTo>
                    <a:pt x="239" y="54"/>
                    <a:pt x="239" y="54"/>
                    <a:pt x="239" y="54"/>
                  </a:cubicBezTo>
                  <a:cubicBezTo>
                    <a:pt x="252" y="60"/>
                    <a:pt x="264" y="66"/>
                    <a:pt x="276" y="73"/>
                  </a:cubicBezTo>
                  <a:lnTo>
                    <a:pt x="269" y="85"/>
                  </a:lnTo>
                  <a:close/>
                  <a:moveTo>
                    <a:pt x="319" y="118"/>
                  </a:moveTo>
                  <a:cubicBezTo>
                    <a:pt x="309" y="110"/>
                    <a:pt x="297" y="103"/>
                    <a:pt x="286" y="96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305" y="91"/>
                    <a:pt x="317" y="98"/>
                    <a:pt x="328" y="106"/>
                  </a:cubicBezTo>
                  <a:lnTo>
                    <a:pt x="319" y="118"/>
                  </a:lnTo>
                  <a:close/>
                  <a:moveTo>
                    <a:pt x="366" y="156"/>
                  </a:moveTo>
                  <a:cubicBezTo>
                    <a:pt x="356" y="147"/>
                    <a:pt x="346" y="138"/>
                    <a:pt x="335" y="130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5" y="127"/>
                    <a:pt x="366" y="136"/>
                    <a:pt x="376" y="145"/>
                  </a:cubicBezTo>
                  <a:lnTo>
                    <a:pt x="366" y="156"/>
                  </a:lnTo>
                  <a:close/>
                  <a:moveTo>
                    <a:pt x="408" y="199"/>
                  </a:moveTo>
                  <a:cubicBezTo>
                    <a:pt x="399" y="189"/>
                    <a:pt x="390" y="179"/>
                    <a:pt x="381" y="170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400" y="169"/>
                    <a:pt x="410" y="179"/>
                    <a:pt x="419" y="189"/>
                  </a:cubicBezTo>
                  <a:lnTo>
                    <a:pt x="408" y="199"/>
                  </a:lnTo>
                  <a:close/>
                  <a:moveTo>
                    <a:pt x="445" y="246"/>
                  </a:moveTo>
                  <a:cubicBezTo>
                    <a:pt x="438" y="235"/>
                    <a:pt x="430" y="224"/>
                    <a:pt x="421" y="214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41" y="215"/>
                    <a:pt x="449" y="227"/>
                    <a:pt x="457" y="238"/>
                  </a:cubicBezTo>
                  <a:lnTo>
                    <a:pt x="445" y="246"/>
                  </a:lnTo>
                  <a:close/>
                  <a:moveTo>
                    <a:pt x="477" y="297"/>
                  </a:moveTo>
                  <a:cubicBezTo>
                    <a:pt x="471" y="285"/>
                    <a:pt x="464" y="274"/>
                    <a:pt x="457" y="26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6" y="266"/>
                    <a:pt x="483" y="278"/>
                    <a:pt x="490" y="290"/>
                  </a:cubicBezTo>
                  <a:lnTo>
                    <a:pt x="477" y="297"/>
                  </a:lnTo>
                  <a:close/>
                  <a:moveTo>
                    <a:pt x="503" y="351"/>
                  </a:moveTo>
                  <a:cubicBezTo>
                    <a:pt x="498" y="339"/>
                    <a:pt x="492" y="327"/>
                    <a:pt x="486" y="315"/>
                  </a:cubicBezTo>
                  <a:cubicBezTo>
                    <a:pt x="499" y="308"/>
                    <a:pt x="499" y="308"/>
                    <a:pt x="499" y="308"/>
                  </a:cubicBezTo>
                  <a:cubicBezTo>
                    <a:pt x="505" y="320"/>
                    <a:pt x="511" y="333"/>
                    <a:pt x="516" y="346"/>
                  </a:cubicBezTo>
                  <a:lnTo>
                    <a:pt x="503" y="351"/>
                  </a:lnTo>
                  <a:close/>
                  <a:moveTo>
                    <a:pt x="523" y="408"/>
                  </a:moveTo>
                  <a:cubicBezTo>
                    <a:pt x="519" y="395"/>
                    <a:pt x="515" y="382"/>
                    <a:pt x="510" y="370"/>
                  </a:cubicBezTo>
                  <a:cubicBezTo>
                    <a:pt x="524" y="365"/>
                    <a:pt x="524" y="365"/>
                    <a:pt x="524" y="365"/>
                  </a:cubicBezTo>
                  <a:cubicBezTo>
                    <a:pt x="529" y="378"/>
                    <a:pt x="533" y="391"/>
                    <a:pt x="537" y="404"/>
                  </a:cubicBezTo>
                  <a:lnTo>
                    <a:pt x="523" y="408"/>
                  </a:lnTo>
                  <a:close/>
                  <a:moveTo>
                    <a:pt x="536" y="466"/>
                  </a:moveTo>
                  <a:cubicBezTo>
                    <a:pt x="534" y="453"/>
                    <a:pt x="531" y="440"/>
                    <a:pt x="528" y="427"/>
                  </a:cubicBezTo>
                  <a:cubicBezTo>
                    <a:pt x="542" y="424"/>
                    <a:pt x="542" y="424"/>
                    <a:pt x="542" y="424"/>
                  </a:cubicBezTo>
                  <a:cubicBezTo>
                    <a:pt x="545" y="437"/>
                    <a:pt x="548" y="451"/>
                    <a:pt x="550" y="464"/>
                  </a:cubicBezTo>
                  <a:lnTo>
                    <a:pt x="536" y="466"/>
                  </a:lnTo>
                  <a:close/>
                  <a:moveTo>
                    <a:pt x="543" y="526"/>
                  </a:moveTo>
                  <a:cubicBezTo>
                    <a:pt x="542" y="513"/>
                    <a:pt x="541" y="499"/>
                    <a:pt x="539" y="486"/>
                  </a:cubicBezTo>
                  <a:cubicBezTo>
                    <a:pt x="553" y="484"/>
                    <a:pt x="553" y="484"/>
                    <a:pt x="553" y="484"/>
                  </a:cubicBezTo>
                  <a:cubicBezTo>
                    <a:pt x="555" y="498"/>
                    <a:pt x="557" y="512"/>
                    <a:pt x="557" y="525"/>
                  </a:cubicBezTo>
                  <a:lnTo>
                    <a:pt x="543" y="526"/>
                  </a:lnTo>
                  <a:close/>
                  <a:moveTo>
                    <a:pt x="558" y="587"/>
                  </a:moveTo>
                  <a:cubicBezTo>
                    <a:pt x="543" y="586"/>
                    <a:pt x="543" y="586"/>
                    <a:pt x="543" y="586"/>
                  </a:cubicBezTo>
                  <a:cubicBezTo>
                    <a:pt x="544" y="577"/>
                    <a:pt x="544" y="567"/>
                    <a:pt x="544" y="558"/>
                  </a:cubicBezTo>
                  <a:cubicBezTo>
                    <a:pt x="544" y="554"/>
                    <a:pt x="544" y="550"/>
                    <a:pt x="544" y="546"/>
                  </a:cubicBezTo>
                  <a:cubicBezTo>
                    <a:pt x="558" y="546"/>
                    <a:pt x="558" y="546"/>
                    <a:pt x="558" y="546"/>
                  </a:cubicBezTo>
                  <a:cubicBezTo>
                    <a:pt x="558" y="550"/>
                    <a:pt x="558" y="554"/>
                    <a:pt x="558" y="558"/>
                  </a:cubicBezTo>
                  <a:cubicBezTo>
                    <a:pt x="558" y="568"/>
                    <a:pt x="558" y="577"/>
                    <a:pt x="558" y="5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-2387601" y="-6086475"/>
              <a:ext cx="2401888" cy="2405063"/>
            </a:xfrm>
            <a:custGeom>
              <a:avLst/>
              <a:gdLst>
                <a:gd name="T0" fmla="*/ 614 w 640"/>
                <a:gd name="T1" fmla="*/ 1 h 640"/>
                <a:gd name="T2" fmla="*/ 640 w 640"/>
                <a:gd name="T3" fmla="*/ 14 h 640"/>
                <a:gd name="T4" fmla="*/ 555 w 640"/>
                <a:gd name="T5" fmla="*/ 20 h 640"/>
                <a:gd name="T6" fmla="*/ 594 w 640"/>
                <a:gd name="T7" fmla="*/ 2 h 640"/>
                <a:gd name="T8" fmla="*/ 555 w 640"/>
                <a:gd name="T9" fmla="*/ 20 h 640"/>
                <a:gd name="T10" fmla="*/ 493 w 640"/>
                <a:gd name="T11" fmla="*/ 17 h 640"/>
                <a:gd name="T12" fmla="*/ 536 w 640"/>
                <a:gd name="T13" fmla="*/ 23 h 640"/>
                <a:gd name="T14" fmla="*/ 439 w 640"/>
                <a:gd name="T15" fmla="*/ 48 h 640"/>
                <a:gd name="T16" fmla="*/ 473 w 640"/>
                <a:gd name="T17" fmla="*/ 22 h 640"/>
                <a:gd name="T18" fmla="*/ 439 w 640"/>
                <a:gd name="T19" fmla="*/ 48 h 640"/>
                <a:gd name="T20" fmla="*/ 377 w 640"/>
                <a:gd name="T21" fmla="*/ 56 h 640"/>
                <a:gd name="T22" fmla="*/ 420 w 640"/>
                <a:gd name="T23" fmla="*/ 54 h 640"/>
                <a:gd name="T24" fmla="*/ 330 w 640"/>
                <a:gd name="T25" fmla="*/ 97 h 640"/>
                <a:gd name="T26" fmla="*/ 359 w 640"/>
                <a:gd name="T27" fmla="*/ 65 h 640"/>
                <a:gd name="T28" fmla="*/ 330 w 640"/>
                <a:gd name="T29" fmla="*/ 97 h 640"/>
                <a:gd name="T30" fmla="*/ 271 w 640"/>
                <a:gd name="T31" fmla="*/ 117 h 640"/>
                <a:gd name="T32" fmla="*/ 313 w 640"/>
                <a:gd name="T33" fmla="*/ 107 h 640"/>
                <a:gd name="T34" fmla="*/ 233 w 640"/>
                <a:gd name="T35" fmla="*/ 166 h 640"/>
                <a:gd name="T36" fmla="*/ 255 w 640"/>
                <a:gd name="T37" fmla="*/ 129 h 640"/>
                <a:gd name="T38" fmla="*/ 233 w 640"/>
                <a:gd name="T39" fmla="*/ 166 h 640"/>
                <a:gd name="T40" fmla="*/ 179 w 640"/>
                <a:gd name="T41" fmla="*/ 197 h 640"/>
                <a:gd name="T42" fmla="*/ 218 w 640"/>
                <a:gd name="T43" fmla="*/ 179 h 640"/>
                <a:gd name="T44" fmla="*/ 150 w 640"/>
                <a:gd name="T45" fmla="*/ 252 h 640"/>
                <a:gd name="T46" fmla="*/ 165 w 640"/>
                <a:gd name="T47" fmla="*/ 212 h 640"/>
                <a:gd name="T48" fmla="*/ 150 w 640"/>
                <a:gd name="T49" fmla="*/ 252 h 640"/>
                <a:gd name="T50" fmla="*/ 103 w 640"/>
                <a:gd name="T51" fmla="*/ 293 h 640"/>
                <a:gd name="T52" fmla="*/ 138 w 640"/>
                <a:gd name="T53" fmla="*/ 268 h 640"/>
                <a:gd name="T54" fmla="*/ 85 w 640"/>
                <a:gd name="T55" fmla="*/ 352 h 640"/>
                <a:gd name="T56" fmla="*/ 92 w 640"/>
                <a:gd name="T57" fmla="*/ 310 h 640"/>
                <a:gd name="T58" fmla="*/ 85 w 640"/>
                <a:gd name="T59" fmla="*/ 352 h 640"/>
                <a:gd name="T60" fmla="*/ 46 w 640"/>
                <a:gd name="T61" fmla="*/ 401 h 640"/>
                <a:gd name="T62" fmla="*/ 76 w 640"/>
                <a:gd name="T63" fmla="*/ 370 h 640"/>
                <a:gd name="T64" fmla="*/ 40 w 640"/>
                <a:gd name="T65" fmla="*/ 463 h 640"/>
                <a:gd name="T66" fmla="*/ 39 w 640"/>
                <a:gd name="T67" fmla="*/ 420 h 640"/>
                <a:gd name="T68" fmla="*/ 40 w 640"/>
                <a:gd name="T69" fmla="*/ 463 h 640"/>
                <a:gd name="T70" fmla="*/ 12 w 640"/>
                <a:gd name="T71" fmla="*/ 519 h 640"/>
                <a:gd name="T72" fmla="*/ 35 w 640"/>
                <a:gd name="T73" fmla="*/ 482 h 640"/>
                <a:gd name="T74" fmla="*/ 17 w 640"/>
                <a:gd name="T75" fmla="*/ 580 h 640"/>
                <a:gd name="T76" fmla="*/ 8 w 640"/>
                <a:gd name="T77" fmla="*/ 538 h 640"/>
                <a:gd name="T78" fmla="*/ 17 w 640"/>
                <a:gd name="T79" fmla="*/ 580 h 640"/>
                <a:gd name="T80" fmla="*/ 0 w 640"/>
                <a:gd name="T81" fmla="*/ 640 h 640"/>
                <a:gd name="T82" fmla="*/ 16 w 640"/>
                <a:gd name="T83" fmla="*/ 60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615" y="15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23" y="0"/>
                    <a:pt x="632" y="0"/>
                    <a:pt x="640" y="0"/>
                  </a:cubicBezTo>
                  <a:cubicBezTo>
                    <a:pt x="640" y="14"/>
                    <a:pt x="640" y="14"/>
                    <a:pt x="640" y="14"/>
                  </a:cubicBezTo>
                  <a:cubicBezTo>
                    <a:pt x="632" y="14"/>
                    <a:pt x="623" y="15"/>
                    <a:pt x="615" y="15"/>
                  </a:cubicBezTo>
                  <a:moveTo>
                    <a:pt x="555" y="20"/>
                  </a:moveTo>
                  <a:cubicBezTo>
                    <a:pt x="553" y="6"/>
                    <a:pt x="553" y="6"/>
                    <a:pt x="553" y="6"/>
                  </a:cubicBezTo>
                  <a:cubicBezTo>
                    <a:pt x="567" y="4"/>
                    <a:pt x="580" y="3"/>
                    <a:pt x="594" y="2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82" y="17"/>
                    <a:pt x="568" y="18"/>
                    <a:pt x="555" y="20"/>
                  </a:cubicBezTo>
                  <a:moveTo>
                    <a:pt x="496" y="31"/>
                  </a:moveTo>
                  <a:cubicBezTo>
                    <a:pt x="493" y="17"/>
                    <a:pt x="493" y="17"/>
                    <a:pt x="493" y="17"/>
                  </a:cubicBezTo>
                  <a:cubicBezTo>
                    <a:pt x="506" y="14"/>
                    <a:pt x="520" y="11"/>
                    <a:pt x="533" y="9"/>
                  </a:cubicBezTo>
                  <a:cubicBezTo>
                    <a:pt x="536" y="23"/>
                    <a:pt x="536" y="23"/>
                    <a:pt x="536" y="23"/>
                  </a:cubicBezTo>
                  <a:cubicBezTo>
                    <a:pt x="523" y="25"/>
                    <a:pt x="509" y="28"/>
                    <a:pt x="496" y="31"/>
                  </a:cubicBezTo>
                  <a:moveTo>
                    <a:pt x="439" y="48"/>
                  </a:moveTo>
                  <a:cubicBezTo>
                    <a:pt x="434" y="34"/>
                    <a:pt x="434" y="34"/>
                    <a:pt x="434" y="34"/>
                  </a:cubicBezTo>
                  <a:cubicBezTo>
                    <a:pt x="447" y="30"/>
                    <a:pt x="460" y="26"/>
                    <a:pt x="473" y="22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64" y="39"/>
                    <a:pt x="451" y="43"/>
                    <a:pt x="439" y="48"/>
                  </a:cubicBezTo>
                  <a:moveTo>
                    <a:pt x="383" y="70"/>
                  </a:moveTo>
                  <a:cubicBezTo>
                    <a:pt x="377" y="56"/>
                    <a:pt x="377" y="56"/>
                    <a:pt x="377" y="56"/>
                  </a:cubicBezTo>
                  <a:cubicBezTo>
                    <a:pt x="390" y="51"/>
                    <a:pt x="402" y="46"/>
                    <a:pt x="415" y="41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08" y="59"/>
                    <a:pt x="395" y="64"/>
                    <a:pt x="383" y="70"/>
                  </a:cubicBezTo>
                  <a:moveTo>
                    <a:pt x="330" y="97"/>
                  </a:moveTo>
                  <a:cubicBezTo>
                    <a:pt x="323" y="84"/>
                    <a:pt x="323" y="84"/>
                    <a:pt x="323" y="84"/>
                  </a:cubicBezTo>
                  <a:cubicBezTo>
                    <a:pt x="335" y="77"/>
                    <a:pt x="347" y="71"/>
                    <a:pt x="359" y="65"/>
                  </a:cubicBezTo>
                  <a:cubicBezTo>
                    <a:pt x="365" y="78"/>
                    <a:pt x="365" y="78"/>
                    <a:pt x="365" y="78"/>
                  </a:cubicBezTo>
                  <a:cubicBezTo>
                    <a:pt x="354" y="84"/>
                    <a:pt x="342" y="90"/>
                    <a:pt x="330" y="97"/>
                  </a:cubicBezTo>
                  <a:moveTo>
                    <a:pt x="280" y="129"/>
                  </a:moveTo>
                  <a:cubicBezTo>
                    <a:pt x="271" y="117"/>
                    <a:pt x="271" y="117"/>
                    <a:pt x="271" y="117"/>
                  </a:cubicBezTo>
                  <a:cubicBezTo>
                    <a:pt x="283" y="109"/>
                    <a:pt x="294" y="102"/>
                    <a:pt x="306" y="95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02" y="114"/>
                    <a:pt x="291" y="121"/>
                    <a:pt x="280" y="129"/>
                  </a:cubicBezTo>
                  <a:moveTo>
                    <a:pt x="233" y="166"/>
                  </a:moveTo>
                  <a:cubicBezTo>
                    <a:pt x="223" y="155"/>
                    <a:pt x="223" y="155"/>
                    <a:pt x="223" y="155"/>
                  </a:cubicBezTo>
                  <a:cubicBezTo>
                    <a:pt x="234" y="146"/>
                    <a:pt x="244" y="137"/>
                    <a:pt x="255" y="129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53" y="148"/>
                    <a:pt x="243" y="157"/>
                    <a:pt x="233" y="166"/>
                  </a:cubicBezTo>
                  <a:moveTo>
                    <a:pt x="189" y="20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88" y="187"/>
                    <a:pt x="198" y="177"/>
                    <a:pt x="208" y="168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08" y="188"/>
                    <a:pt x="198" y="197"/>
                    <a:pt x="189" y="207"/>
                  </a:cubicBezTo>
                  <a:moveTo>
                    <a:pt x="150" y="252"/>
                  </a:moveTo>
                  <a:cubicBezTo>
                    <a:pt x="138" y="243"/>
                    <a:pt x="138" y="243"/>
                    <a:pt x="138" y="243"/>
                  </a:cubicBezTo>
                  <a:cubicBezTo>
                    <a:pt x="147" y="232"/>
                    <a:pt x="156" y="222"/>
                    <a:pt x="165" y="212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67" y="231"/>
                    <a:pt x="158" y="241"/>
                    <a:pt x="150" y="252"/>
                  </a:cubicBezTo>
                  <a:moveTo>
                    <a:pt x="115" y="300"/>
                  </a:moveTo>
                  <a:cubicBezTo>
                    <a:pt x="103" y="293"/>
                    <a:pt x="103" y="293"/>
                    <a:pt x="103" y="293"/>
                  </a:cubicBezTo>
                  <a:cubicBezTo>
                    <a:pt x="110" y="281"/>
                    <a:pt x="118" y="270"/>
                    <a:pt x="126" y="259"/>
                  </a:cubicBezTo>
                  <a:cubicBezTo>
                    <a:pt x="138" y="268"/>
                    <a:pt x="138" y="268"/>
                    <a:pt x="138" y="268"/>
                  </a:cubicBezTo>
                  <a:cubicBezTo>
                    <a:pt x="130" y="278"/>
                    <a:pt x="122" y="289"/>
                    <a:pt x="115" y="300"/>
                  </a:cubicBezTo>
                  <a:moveTo>
                    <a:pt x="85" y="352"/>
                  </a:moveTo>
                  <a:cubicBezTo>
                    <a:pt x="72" y="346"/>
                    <a:pt x="72" y="346"/>
                    <a:pt x="72" y="346"/>
                  </a:cubicBezTo>
                  <a:cubicBezTo>
                    <a:pt x="78" y="333"/>
                    <a:pt x="85" y="321"/>
                    <a:pt x="92" y="310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97" y="329"/>
                    <a:pt x="91" y="340"/>
                    <a:pt x="85" y="352"/>
                  </a:cubicBezTo>
                  <a:moveTo>
                    <a:pt x="60" y="407"/>
                  </a:moveTo>
                  <a:cubicBezTo>
                    <a:pt x="46" y="401"/>
                    <a:pt x="46" y="401"/>
                    <a:pt x="46" y="401"/>
                  </a:cubicBezTo>
                  <a:cubicBezTo>
                    <a:pt x="51" y="389"/>
                    <a:pt x="57" y="376"/>
                    <a:pt x="63" y="364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0" y="382"/>
                    <a:pt x="65" y="394"/>
                    <a:pt x="60" y="407"/>
                  </a:cubicBezTo>
                  <a:moveTo>
                    <a:pt x="40" y="463"/>
                  </a:moveTo>
                  <a:cubicBezTo>
                    <a:pt x="26" y="459"/>
                    <a:pt x="26" y="459"/>
                    <a:pt x="26" y="459"/>
                  </a:cubicBezTo>
                  <a:cubicBezTo>
                    <a:pt x="30" y="446"/>
                    <a:pt x="34" y="433"/>
                    <a:pt x="39" y="42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8" y="438"/>
                    <a:pt x="44" y="450"/>
                    <a:pt x="40" y="463"/>
                  </a:cubicBezTo>
                  <a:moveTo>
                    <a:pt x="26" y="521"/>
                  </a:moveTo>
                  <a:cubicBezTo>
                    <a:pt x="12" y="519"/>
                    <a:pt x="12" y="519"/>
                    <a:pt x="12" y="519"/>
                  </a:cubicBezTo>
                  <a:cubicBezTo>
                    <a:pt x="14" y="505"/>
                    <a:pt x="17" y="492"/>
                    <a:pt x="21" y="479"/>
                  </a:cubicBezTo>
                  <a:cubicBezTo>
                    <a:pt x="35" y="482"/>
                    <a:pt x="35" y="482"/>
                    <a:pt x="35" y="482"/>
                  </a:cubicBezTo>
                  <a:cubicBezTo>
                    <a:pt x="31" y="495"/>
                    <a:pt x="28" y="508"/>
                    <a:pt x="26" y="521"/>
                  </a:cubicBezTo>
                  <a:moveTo>
                    <a:pt x="17" y="580"/>
                  </a:moveTo>
                  <a:cubicBezTo>
                    <a:pt x="3" y="579"/>
                    <a:pt x="3" y="579"/>
                    <a:pt x="3" y="579"/>
                  </a:cubicBezTo>
                  <a:cubicBezTo>
                    <a:pt x="4" y="566"/>
                    <a:pt x="6" y="552"/>
                    <a:pt x="8" y="538"/>
                  </a:cubicBezTo>
                  <a:cubicBezTo>
                    <a:pt x="22" y="541"/>
                    <a:pt x="22" y="541"/>
                    <a:pt x="22" y="541"/>
                  </a:cubicBezTo>
                  <a:cubicBezTo>
                    <a:pt x="20" y="554"/>
                    <a:pt x="19" y="567"/>
                    <a:pt x="17" y="580"/>
                  </a:cubicBezTo>
                  <a:moveTo>
                    <a:pt x="15" y="640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0" y="627"/>
                    <a:pt x="1" y="613"/>
                    <a:pt x="2" y="599"/>
                  </a:cubicBezTo>
                  <a:cubicBezTo>
                    <a:pt x="16" y="600"/>
                    <a:pt x="16" y="600"/>
                    <a:pt x="16" y="600"/>
                  </a:cubicBezTo>
                  <a:cubicBezTo>
                    <a:pt x="15" y="613"/>
                    <a:pt x="15" y="627"/>
                    <a:pt x="15" y="6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-2382838" y="-3543300"/>
              <a:ext cx="1662113" cy="2146300"/>
            </a:xfrm>
            <a:custGeom>
              <a:avLst/>
              <a:gdLst>
                <a:gd name="T0" fmla="*/ 0 w 443"/>
                <a:gd name="T1" fmla="*/ 0 h 571"/>
                <a:gd name="T2" fmla="*/ 17 w 443"/>
                <a:gd name="T3" fmla="*/ 28 h 571"/>
                <a:gd name="T4" fmla="*/ 12 w 443"/>
                <a:gd name="T5" fmla="*/ 90 h 571"/>
                <a:gd name="T6" fmla="*/ 19 w 443"/>
                <a:gd name="T7" fmla="*/ 48 h 571"/>
                <a:gd name="T8" fmla="*/ 12 w 443"/>
                <a:gd name="T9" fmla="*/ 90 h 571"/>
                <a:gd name="T10" fmla="*/ 16 w 443"/>
                <a:gd name="T11" fmla="*/ 110 h 571"/>
                <a:gd name="T12" fmla="*/ 40 w 443"/>
                <a:gd name="T13" fmla="*/ 145 h 571"/>
                <a:gd name="T14" fmla="*/ 47 w 443"/>
                <a:gd name="T15" fmla="*/ 207 h 571"/>
                <a:gd name="T16" fmla="*/ 47 w 443"/>
                <a:gd name="T17" fmla="*/ 164 h 571"/>
                <a:gd name="T18" fmla="*/ 47 w 443"/>
                <a:gd name="T19" fmla="*/ 207 h 571"/>
                <a:gd name="T20" fmla="*/ 55 w 443"/>
                <a:gd name="T21" fmla="*/ 226 h 571"/>
                <a:gd name="T22" fmla="*/ 86 w 443"/>
                <a:gd name="T23" fmla="*/ 256 h 571"/>
                <a:gd name="T24" fmla="*/ 104 w 443"/>
                <a:gd name="T25" fmla="*/ 315 h 571"/>
                <a:gd name="T26" fmla="*/ 96 w 443"/>
                <a:gd name="T27" fmla="*/ 273 h 571"/>
                <a:gd name="T28" fmla="*/ 104 w 443"/>
                <a:gd name="T29" fmla="*/ 315 h 571"/>
                <a:gd name="T30" fmla="*/ 116 w 443"/>
                <a:gd name="T31" fmla="*/ 332 h 571"/>
                <a:gd name="T32" fmla="*/ 152 w 443"/>
                <a:gd name="T33" fmla="*/ 355 h 571"/>
                <a:gd name="T34" fmla="*/ 181 w 443"/>
                <a:gd name="T35" fmla="*/ 410 h 571"/>
                <a:gd name="T36" fmla="*/ 164 w 443"/>
                <a:gd name="T37" fmla="*/ 371 h 571"/>
                <a:gd name="T38" fmla="*/ 181 w 443"/>
                <a:gd name="T39" fmla="*/ 410 h 571"/>
                <a:gd name="T40" fmla="*/ 195 w 443"/>
                <a:gd name="T41" fmla="*/ 424 h 571"/>
                <a:gd name="T42" fmla="*/ 235 w 443"/>
                <a:gd name="T43" fmla="*/ 441 h 571"/>
                <a:gd name="T44" fmla="*/ 274 w 443"/>
                <a:gd name="T45" fmla="*/ 489 h 571"/>
                <a:gd name="T46" fmla="*/ 250 w 443"/>
                <a:gd name="T47" fmla="*/ 453 h 571"/>
                <a:gd name="T48" fmla="*/ 274 w 443"/>
                <a:gd name="T49" fmla="*/ 489 h 571"/>
                <a:gd name="T50" fmla="*/ 291 w 443"/>
                <a:gd name="T51" fmla="*/ 500 h 571"/>
                <a:gd name="T52" fmla="*/ 333 w 443"/>
                <a:gd name="T53" fmla="*/ 509 h 571"/>
                <a:gd name="T54" fmla="*/ 381 w 443"/>
                <a:gd name="T55" fmla="*/ 549 h 571"/>
                <a:gd name="T56" fmla="*/ 351 w 443"/>
                <a:gd name="T57" fmla="*/ 519 h 571"/>
                <a:gd name="T58" fmla="*/ 381 w 443"/>
                <a:gd name="T59" fmla="*/ 549 h 571"/>
                <a:gd name="T60" fmla="*/ 400 w 443"/>
                <a:gd name="T61" fmla="*/ 557 h 571"/>
                <a:gd name="T62" fmla="*/ 443 w 443"/>
                <a:gd name="T63" fmla="*/ 55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571">
                  <a:moveTo>
                    <a:pt x="3" y="30"/>
                  </a:moveTo>
                  <a:cubicBezTo>
                    <a:pt x="2" y="20"/>
                    <a:pt x="1" y="1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6" y="19"/>
                    <a:pt x="17" y="28"/>
                  </a:cubicBezTo>
                  <a:lnTo>
                    <a:pt x="3" y="30"/>
                  </a:lnTo>
                  <a:close/>
                  <a:moveTo>
                    <a:pt x="12" y="90"/>
                  </a:moveTo>
                  <a:cubicBezTo>
                    <a:pt x="9" y="77"/>
                    <a:pt x="7" y="63"/>
                    <a:pt x="5" y="5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61"/>
                    <a:pt x="23" y="74"/>
                    <a:pt x="26" y="87"/>
                  </a:cubicBezTo>
                  <a:lnTo>
                    <a:pt x="12" y="90"/>
                  </a:lnTo>
                  <a:close/>
                  <a:moveTo>
                    <a:pt x="27" y="149"/>
                  </a:moveTo>
                  <a:cubicBezTo>
                    <a:pt x="23" y="136"/>
                    <a:pt x="19" y="123"/>
                    <a:pt x="16" y="110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3" y="119"/>
                    <a:pt x="37" y="132"/>
                    <a:pt x="40" y="145"/>
                  </a:cubicBezTo>
                  <a:lnTo>
                    <a:pt x="27" y="149"/>
                  </a:lnTo>
                  <a:close/>
                  <a:moveTo>
                    <a:pt x="47" y="207"/>
                  </a:moveTo>
                  <a:cubicBezTo>
                    <a:pt x="42" y="194"/>
                    <a:pt x="37" y="181"/>
                    <a:pt x="33" y="169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51" y="177"/>
                    <a:pt x="56" y="189"/>
                    <a:pt x="61" y="201"/>
                  </a:cubicBezTo>
                  <a:lnTo>
                    <a:pt x="47" y="207"/>
                  </a:lnTo>
                  <a:close/>
                  <a:moveTo>
                    <a:pt x="73" y="262"/>
                  </a:moveTo>
                  <a:cubicBezTo>
                    <a:pt x="67" y="250"/>
                    <a:pt x="61" y="238"/>
                    <a:pt x="55" y="226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74" y="232"/>
                    <a:pt x="80" y="244"/>
                    <a:pt x="86" y="256"/>
                  </a:cubicBezTo>
                  <a:lnTo>
                    <a:pt x="73" y="262"/>
                  </a:lnTo>
                  <a:close/>
                  <a:moveTo>
                    <a:pt x="104" y="315"/>
                  </a:moveTo>
                  <a:cubicBezTo>
                    <a:pt x="97" y="304"/>
                    <a:pt x="90" y="292"/>
                    <a:pt x="83" y="280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02" y="284"/>
                    <a:pt x="109" y="296"/>
                    <a:pt x="116" y="307"/>
                  </a:cubicBezTo>
                  <a:lnTo>
                    <a:pt x="104" y="315"/>
                  </a:lnTo>
                  <a:close/>
                  <a:moveTo>
                    <a:pt x="141" y="364"/>
                  </a:moveTo>
                  <a:cubicBezTo>
                    <a:pt x="132" y="354"/>
                    <a:pt x="124" y="343"/>
                    <a:pt x="116" y="332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5" y="334"/>
                    <a:pt x="143" y="345"/>
                    <a:pt x="152" y="355"/>
                  </a:cubicBezTo>
                  <a:lnTo>
                    <a:pt x="141" y="364"/>
                  </a:lnTo>
                  <a:close/>
                  <a:moveTo>
                    <a:pt x="181" y="410"/>
                  </a:moveTo>
                  <a:cubicBezTo>
                    <a:pt x="172" y="400"/>
                    <a:pt x="162" y="390"/>
                    <a:pt x="153" y="380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73" y="381"/>
                    <a:pt x="182" y="391"/>
                    <a:pt x="191" y="400"/>
                  </a:cubicBezTo>
                  <a:lnTo>
                    <a:pt x="181" y="410"/>
                  </a:lnTo>
                  <a:close/>
                  <a:moveTo>
                    <a:pt x="226" y="452"/>
                  </a:moveTo>
                  <a:cubicBezTo>
                    <a:pt x="215" y="443"/>
                    <a:pt x="205" y="434"/>
                    <a:pt x="195" y="42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15" y="423"/>
                    <a:pt x="225" y="432"/>
                    <a:pt x="235" y="441"/>
                  </a:cubicBezTo>
                  <a:lnTo>
                    <a:pt x="226" y="452"/>
                  </a:lnTo>
                  <a:close/>
                  <a:moveTo>
                    <a:pt x="274" y="489"/>
                  </a:moveTo>
                  <a:cubicBezTo>
                    <a:pt x="263" y="481"/>
                    <a:pt x="252" y="473"/>
                    <a:pt x="242" y="465"/>
                  </a:cubicBezTo>
                  <a:cubicBezTo>
                    <a:pt x="250" y="453"/>
                    <a:pt x="250" y="453"/>
                    <a:pt x="250" y="453"/>
                  </a:cubicBezTo>
                  <a:cubicBezTo>
                    <a:pt x="261" y="462"/>
                    <a:pt x="272" y="470"/>
                    <a:pt x="283" y="477"/>
                  </a:cubicBezTo>
                  <a:lnTo>
                    <a:pt x="274" y="489"/>
                  </a:lnTo>
                  <a:close/>
                  <a:moveTo>
                    <a:pt x="326" y="522"/>
                  </a:moveTo>
                  <a:cubicBezTo>
                    <a:pt x="314" y="515"/>
                    <a:pt x="303" y="508"/>
                    <a:pt x="291" y="500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10" y="496"/>
                    <a:pt x="322" y="503"/>
                    <a:pt x="333" y="509"/>
                  </a:cubicBezTo>
                  <a:lnTo>
                    <a:pt x="326" y="522"/>
                  </a:lnTo>
                  <a:close/>
                  <a:moveTo>
                    <a:pt x="381" y="549"/>
                  </a:moveTo>
                  <a:cubicBezTo>
                    <a:pt x="369" y="544"/>
                    <a:pt x="356" y="538"/>
                    <a:pt x="344" y="531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63" y="525"/>
                    <a:pt x="375" y="531"/>
                    <a:pt x="387" y="536"/>
                  </a:cubicBezTo>
                  <a:lnTo>
                    <a:pt x="381" y="549"/>
                  </a:lnTo>
                  <a:close/>
                  <a:moveTo>
                    <a:pt x="438" y="571"/>
                  </a:moveTo>
                  <a:cubicBezTo>
                    <a:pt x="425" y="567"/>
                    <a:pt x="412" y="562"/>
                    <a:pt x="400" y="557"/>
                  </a:cubicBezTo>
                  <a:cubicBezTo>
                    <a:pt x="405" y="544"/>
                    <a:pt x="405" y="544"/>
                    <a:pt x="405" y="544"/>
                  </a:cubicBezTo>
                  <a:cubicBezTo>
                    <a:pt x="417" y="549"/>
                    <a:pt x="430" y="553"/>
                    <a:pt x="443" y="557"/>
                  </a:cubicBezTo>
                  <a:lnTo>
                    <a:pt x="43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-593726" y="-1404938"/>
              <a:ext cx="608013" cy="127000"/>
            </a:xfrm>
            <a:custGeom>
              <a:avLst/>
              <a:gdLst>
                <a:gd name="T0" fmla="*/ 40 w 162"/>
                <a:gd name="T1" fmla="*/ 23 h 34"/>
                <a:gd name="T2" fmla="*/ 0 w 162"/>
                <a:gd name="T3" fmla="*/ 14 h 34"/>
                <a:gd name="T4" fmla="*/ 3 w 162"/>
                <a:gd name="T5" fmla="*/ 0 h 34"/>
                <a:gd name="T6" fmla="*/ 43 w 162"/>
                <a:gd name="T7" fmla="*/ 8 h 34"/>
                <a:gd name="T8" fmla="*/ 40 w 162"/>
                <a:gd name="T9" fmla="*/ 23 h 34"/>
                <a:gd name="T10" fmla="*/ 101 w 162"/>
                <a:gd name="T11" fmla="*/ 31 h 34"/>
                <a:gd name="T12" fmla="*/ 60 w 162"/>
                <a:gd name="T13" fmla="*/ 26 h 34"/>
                <a:gd name="T14" fmla="*/ 62 w 162"/>
                <a:gd name="T15" fmla="*/ 12 h 34"/>
                <a:gd name="T16" fmla="*/ 102 w 162"/>
                <a:gd name="T17" fmla="*/ 17 h 34"/>
                <a:gd name="T18" fmla="*/ 101 w 162"/>
                <a:gd name="T19" fmla="*/ 31 h 34"/>
                <a:gd name="T20" fmla="*/ 162 w 162"/>
                <a:gd name="T21" fmla="*/ 34 h 34"/>
                <a:gd name="T22" fmla="*/ 121 w 162"/>
                <a:gd name="T23" fmla="*/ 33 h 34"/>
                <a:gd name="T24" fmla="*/ 122 w 162"/>
                <a:gd name="T25" fmla="*/ 19 h 34"/>
                <a:gd name="T26" fmla="*/ 162 w 162"/>
                <a:gd name="T27" fmla="*/ 20 h 34"/>
                <a:gd name="T28" fmla="*/ 162 w 162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34">
                  <a:moveTo>
                    <a:pt x="40" y="23"/>
                  </a:moveTo>
                  <a:cubicBezTo>
                    <a:pt x="26" y="20"/>
                    <a:pt x="13" y="17"/>
                    <a:pt x="0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6" y="3"/>
                    <a:pt x="29" y="6"/>
                    <a:pt x="43" y="8"/>
                  </a:cubicBezTo>
                  <a:lnTo>
                    <a:pt x="40" y="23"/>
                  </a:lnTo>
                  <a:close/>
                  <a:moveTo>
                    <a:pt x="101" y="31"/>
                  </a:moveTo>
                  <a:cubicBezTo>
                    <a:pt x="87" y="30"/>
                    <a:pt x="74" y="28"/>
                    <a:pt x="60" y="26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75" y="14"/>
                    <a:pt x="89" y="16"/>
                    <a:pt x="102" y="17"/>
                  </a:cubicBezTo>
                  <a:lnTo>
                    <a:pt x="101" y="31"/>
                  </a:lnTo>
                  <a:close/>
                  <a:moveTo>
                    <a:pt x="162" y="34"/>
                  </a:moveTo>
                  <a:cubicBezTo>
                    <a:pt x="149" y="34"/>
                    <a:pt x="135" y="34"/>
                    <a:pt x="121" y="33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36" y="20"/>
                    <a:pt x="149" y="20"/>
                    <a:pt x="162" y="20"/>
                  </a:cubicBez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77787" y="-1533525"/>
              <a:ext cx="214313" cy="485775"/>
            </a:xfrm>
            <a:custGeom>
              <a:avLst/>
              <a:gdLst>
                <a:gd name="T0" fmla="*/ 55 w 135"/>
                <a:gd name="T1" fmla="*/ 306 h 306"/>
                <a:gd name="T2" fmla="*/ 135 w 135"/>
                <a:gd name="T3" fmla="*/ 306 h 306"/>
                <a:gd name="T4" fmla="*/ 135 w 135"/>
                <a:gd name="T5" fmla="*/ 0 h 306"/>
                <a:gd name="T6" fmla="*/ 0 w 135"/>
                <a:gd name="T7" fmla="*/ 0 h 306"/>
                <a:gd name="T8" fmla="*/ 55 w 135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06">
                  <a:moveTo>
                    <a:pt x="55" y="306"/>
                  </a:moveTo>
                  <a:lnTo>
                    <a:pt x="135" y="306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55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11162" y="-1836738"/>
              <a:ext cx="657225" cy="788988"/>
            </a:xfrm>
            <a:custGeom>
              <a:avLst/>
              <a:gdLst>
                <a:gd name="T0" fmla="*/ 175 w 175"/>
                <a:gd name="T1" fmla="*/ 101 h 210"/>
                <a:gd name="T2" fmla="*/ 164 w 175"/>
                <a:gd name="T3" fmla="*/ 85 h 210"/>
                <a:gd name="T4" fmla="*/ 92 w 175"/>
                <a:gd name="T5" fmla="*/ 85 h 210"/>
                <a:gd name="T6" fmla="*/ 91 w 175"/>
                <a:gd name="T7" fmla="*/ 65 h 210"/>
                <a:gd name="T8" fmla="*/ 93 w 175"/>
                <a:gd name="T9" fmla="*/ 24 h 210"/>
                <a:gd name="T10" fmla="*/ 67 w 175"/>
                <a:gd name="T11" fmla="*/ 0 h 210"/>
                <a:gd name="T12" fmla="*/ 54 w 175"/>
                <a:gd name="T13" fmla="*/ 9 h 210"/>
                <a:gd name="T14" fmla="*/ 54 w 175"/>
                <a:gd name="T15" fmla="*/ 40 h 210"/>
                <a:gd name="T16" fmla="*/ 20 w 175"/>
                <a:gd name="T17" fmla="*/ 94 h 210"/>
                <a:gd name="T18" fmla="*/ 0 w 175"/>
                <a:gd name="T19" fmla="*/ 97 h 210"/>
                <a:gd name="T20" fmla="*/ 0 w 175"/>
                <a:gd name="T21" fmla="*/ 193 h 210"/>
                <a:gd name="T22" fmla="*/ 4 w 175"/>
                <a:gd name="T23" fmla="*/ 193 h 210"/>
                <a:gd name="T24" fmla="*/ 47 w 175"/>
                <a:gd name="T25" fmla="*/ 210 h 210"/>
                <a:gd name="T26" fmla="*/ 134 w 175"/>
                <a:gd name="T27" fmla="*/ 210 h 210"/>
                <a:gd name="T28" fmla="*/ 147 w 175"/>
                <a:gd name="T29" fmla="*/ 193 h 210"/>
                <a:gd name="T30" fmla="*/ 139 w 175"/>
                <a:gd name="T31" fmla="*/ 179 h 210"/>
                <a:gd name="T32" fmla="*/ 158 w 175"/>
                <a:gd name="T33" fmla="*/ 162 h 210"/>
                <a:gd name="T34" fmla="*/ 149 w 175"/>
                <a:gd name="T35" fmla="*/ 149 h 210"/>
                <a:gd name="T36" fmla="*/ 165 w 175"/>
                <a:gd name="T37" fmla="*/ 131 h 210"/>
                <a:gd name="T38" fmla="*/ 159 w 175"/>
                <a:gd name="T39" fmla="*/ 117 h 210"/>
                <a:gd name="T40" fmla="*/ 175 w 175"/>
                <a:gd name="T41" fmla="*/ 1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210">
                  <a:moveTo>
                    <a:pt x="175" y="101"/>
                  </a:moveTo>
                  <a:cubicBezTo>
                    <a:pt x="175" y="87"/>
                    <a:pt x="164" y="85"/>
                    <a:pt x="164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87" y="78"/>
                    <a:pt x="91" y="65"/>
                  </a:cubicBezTo>
                  <a:cubicBezTo>
                    <a:pt x="95" y="52"/>
                    <a:pt x="96" y="33"/>
                    <a:pt x="93" y="24"/>
                  </a:cubicBezTo>
                  <a:cubicBezTo>
                    <a:pt x="89" y="16"/>
                    <a:pt x="83" y="1"/>
                    <a:pt x="67" y="0"/>
                  </a:cubicBezTo>
                  <a:cubicBezTo>
                    <a:pt x="57" y="2"/>
                    <a:pt x="54" y="9"/>
                    <a:pt x="54" y="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25" y="94"/>
                    <a:pt x="20" y="94"/>
                  </a:cubicBezTo>
                  <a:cubicBezTo>
                    <a:pt x="16" y="95"/>
                    <a:pt x="0" y="97"/>
                    <a:pt x="0" y="9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0" y="210"/>
                    <a:pt x="47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47" y="207"/>
                    <a:pt x="147" y="193"/>
                  </a:cubicBezTo>
                  <a:cubicBezTo>
                    <a:pt x="147" y="185"/>
                    <a:pt x="139" y="179"/>
                    <a:pt x="139" y="179"/>
                  </a:cubicBezTo>
                  <a:cubicBezTo>
                    <a:pt x="139" y="179"/>
                    <a:pt x="158" y="178"/>
                    <a:pt x="158" y="162"/>
                  </a:cubicBezTo>
                  <a:cubicBezTo>
                    <a:pt x="158" y="155"/>
                    <a:pt x="149" y="149"/>
                    <a:pt x="149" y="149"/>
                  </a:cubicBezTo>
                  <a:cubicBezTo>
                    <a:pt x="149" y="149"/>
                    <a:pt x="166" y="146"/>
                    <a:pt x="165" y="131"/>
                  </a:cubicBezTo>
                  <a:cubicBezTo>
                    <a:pt x="164" y="122"/>
                    <a:pt x="159" y="117"/>
                    <a:pt x="159" y="117"/>
                  </a:cubicBezTo>
                  <a:cubicBezTo>
                    <a:pt x="159" y="117"/>
                    <a:pt x="175" y="114"/>
                    <a:pt x="175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-4162426" y="-2554288"/>
              <a:ext cx="954088" cy="635000"/>
            </a:xfrm>
            <a:custGeom>
              <a:avLst/>
              <a:gdLst>
                <a:gd name="T0" fmla="*/ 83 w 254"/>
                <a:gd name="T1" fmla="*/ 132 h 169"/>
                <a:gd name="T2" fmla="*/ 35 w 254"/>
                <a:gd name="T3" fmla="*/ 84 h 169"/>
                <a:gd name="T4" fmla="*/ 83 w 254"/>
                <a:gd name="T5" fmla="*/ 36 h 169"/>
                <a:gd name="T6" fmla="*/ 131 w 254"/>
                <a:gd name="T7" fmla="*/ 84 h 169"/>
                <a:gd name="T8" fmla="*/ 83 w 254"/>
                <a:gd name="T9" fmla="*/ 132 h 169"/>
                <a:gd name="T10" fmla="*/ 124 w 254"/>
                <a:gd name="T11" fmla="*/ 10 h 169"/>
                <a:gd name="T12" fmla="*/ 84 w 254"/>
                <a:gd name="T13" fmla="*/ 0 h 169"/>
                <a:gd name="T14" fmla="*/ 0 w 254"/>
                <a:gd name="T15" fmla="*/ 86 h 169"/>
                <a:gd name="T16" fmla="*/ 86 w 254"/>
                <a:gd name="T17" fmla="*/ 169 h 169"/>
                <a:gd name="T18" fmla="*/ 125 w 254"/>
                <a:gd name="T19" fmla="*/ 159 h 169"/>
                <a:gd name="T20" fmla="*/ 254 w 254"/>
                <a:gd name="T21" fmla="*/ 83 h 169"/>
                <a:gd name="T22" fmla="*/ 124 w 254"/>
                <a:gd name="T23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169">
                  <a:moveTo>
                    <a:pt x="83" y="132"/>
                  </a:moveTo>
                  <a:cubicBezTo>
                    <a:pt x="56" y="132"/>
                    <a:pt x="35" y="110"/>
                    <a:pt x="35" y="84"/>
                  </a:cubicBezTo>
                  <a:cubicBezTo>
                    <a:pt x="35" y="57"/>
                    <a:pt x="56" y="36"/>
                    <a:pt x="83" y="36"/>
                  </a:cubicBezTo>
                  <a:cubicBezTo>
                    <a:pt x="109" y="36"/>
                    <a:pt x="131" y="57"/>
                    <a:pt x="131" y="84"/>
                  </a:cubicBezTo>
                  <a:cubicBezTo>
                    <a:pt x="131" y="110"/>
                    <a:pt x="109" y="132"/>
                    <a:pt x="83" y="132"/>
                  </a:cubicBezTo>
                  <a:moveTo>
                    <a:pt x="124" y="10"/>
                  </a:moveTo>
                  <a:cubicBezTo>
                    <a:pt x="112" y="4"/>
                    <a:pt x="98" y="0"/>
                    <a:pt x="84" y="0"/>
                  </a:cubicBezTo>
                  <a:cubicBezTo>
                    <a:pt x="37" y="1"/>
                    <a:pt x="0" y="39"/>
                    <a:pt x="0" y="86"/>
                  </a:cubicBezTo>
                  <a:cubicBezTo>
                    <a:pt x="1" y="132"/>
                    <a:pt x="39" y="169"/>
                    <a:pt x="86" y="169"/>
                  </a:cubicBezTo>
                  <a:cubicBezTo>
                    <a:pt x="109" y="169"/>
                    <a:pt x="125" y="159"/>
                    <a:pt x="125" y="159"/>
                  </a:cubicBezTo>
                  <a:cubicBezTo>
                    <a:pt x="254" y="83"/>
                    <a:pt x="254" y="83"/>
                    <a:pt x="254" y="83"/>
                  </a:cubicBezTo>
                  <a:lnTo>
                    <a:pt x="1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1274" y="-3941763"/>
              <a:ext cx="258763" cy="260350"/>
            </a:xfrm>
            <a:custGeom>
              <a:avLst/>
              <a:gdLst>
                <a:gd name="T0" fmla="*/ 13 w 69"/>
                <a:gd name="T1" fmla="*/ 57 h 69"/>
                <a:gd name="T2" fmla="*/ 13 w 69"/>
                <a:gd name="T3" fmla="*/ 13 h 69"/>
                <a:gd name="T4" fmla="*/ 56 w 69"/>
                <a:gd name="T5" fmla="*/ 12 h 69"/>
                <a:gd name="T6" fmla="*/ 57 w 69"/>
                <a:gd name="T7" fmla="*/ 56 h 69"/>
                <a:gd name="T8" fmla="*/ 13 w 69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13" y="57"/>
                  </a:moveTo>
                  <a:cubicBezTo>
                    <a:pt x="1" y="45"/>
                    <a:pt x="0" y="25"/>
                    <a:pt x="13" y="13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9" y="24"/>
                    <a:pt x="69" y="44"/>
                    <a:pt x="57" y="56"/>
                  </a:cubicBezTo>
                  <a:cubicBezTo>
                    <a:pt x="45" y="69"/>
                    <a:pt x="25" y="69"/>
                    <a:pt x="13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/>
          </p:nvSpPr>
          <p:spPr bwMode="auto">
            <a:xfrm>
              <a:off x="-800101" y="-4527550"/>
              <a:ext cx="1695450" cy="1619250"/>
            </a:xfrm>
            <a:custGeom>
              <a:avLst/>
              <a:gdLst>
                <a:gd name="T0" fmla="*/ 339 w 452"/>
                <a:gd name="T1" fmla="*/ 269 h 431"/>
                <a:gd name="T2" fmla="*/ 182 w 452"/>
                <a:gd name="T3" fmla="*/ 269 h 431"/>
                <a:gd name="T4" fmla="*/ 182 w 452"/>
                <a:gd name="T5" fmla="*/ 112 h 431"/>
                <a:gd name="T6" fmla="*/ 339 w 452"/>
                <a:gd name="T7" fmla="*/ 112 h 431"/>
                <a:gd name="T8" fmla="*/ 339 w 452"/>
                <a:gd name="T9" fmla="*/ 269 h 431"/>
                <a:gd name="T10" fmla="*/ 387 w 452"/>
                <a:gd name="T11" fmla="*/ 76 h 431"/>
                <a:gd name="T12" fmla="*/ 140 w 452"/>
                <a:gd name="T13" fmla="*/ 65 h 431"/>
                <a:gd name="T14" fmla="*/ 93 w 452"/>
                <a:gd name="T15" fmla="*/ 136 h 431"/>
                <a:gd name="T16" fmla="*/ 0 w 452"/>
                <a:gd name="T17" fmla="*/ 431 h 431"/>
                <a:gd name="T18" fmla="*/ 302 w 452"/>
                <a:gd name="T19" fmla="*/ 364 h 431"/>
                <a:gd name="T20" fmla="*/ 376 w 452"/>
                <a:gd name="T21" fmla="*/ 323 h 431"/>
                <a:gd name="T22" fmla="*/ 387 w 452"/>
                <a:gd name="T23" fmla="*/ 7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31">
                  <a:moveTo>
                    <a:pt x="339" y="269"/>
                  </a:moveTo>
                  <a:cubicBezTo>
                    <a:pt x="296" y="313"/>
                    <a:pt x="225" y="313"/>
                    <a:pt x="182" y="269"/>
                  </a:cubicBezTo>
                  <a:cubicBezTo>
                    <a:pt x="138" y="226"/>
                    <a:pt x="138" y="156"/>
                    <a:pt x="182" y="112"/>
                  </a:cubicBezTo>
                  <a:cubicBezTo>
                    <a:pt x="225" y="69"/>
                    <a:pt x="296" y="69"/>
                    <a:pt x="339" y="112"/>
                  </a:cubicBezTo>
                  <a:cubicBezTo>
                    <a:pt x="383" y="156"/>
                    <a:pt x="383" y="226"/>
                    <a:pt x="339" y="269"/>
                  </a:cubicBezTo>
                  <a:moveTo>
                    <a:pt x="387" y="76"/>
                  </a:moveTo>
                  <a:cubicBezTo>
                    <a:pt x="322" y="4"/>
                    <a:pt x="212" y="0"/>
                    <a:pt x="140" y="65"/>
                  </a:cubicBezTo>
                  <a:cubicBezTo>
                    <a:pt x="104" y="97"/>
                    <a:pt x="93" y="136"/>
                    <a:pt x="93" y="136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302" y="364"/>
                    <a:pt x="302" y="364"/>
                    <a:pt x="302" y="364"/>
                  </a:cubicBezTo>
                  <a:cubicBezTo>
                    <a:pt x="329" y="357"/>
                    <a:pt x="354" y="343"/>
                    <a:pt x="376" y="323"/>
                  </a:cubicBezTo>
                  <a:cubicBezTo>
                    <a:pt x="448" y="258"/>
                    <a:pt x="452" y="147"/>
                    <a:pt x="387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-3906838" y="-2295525"/>
              <a:ext cx="115888" cy="115888"/>
            </a:xfrm>
            <a:custGeom>
              <a:avLst/>
              <a:gdLst>
                <a:gd name="T0" fmla="*/ 30 w 31"/>
                <a:gd name="T1" fmla="*/ 15 h 31"/>
                <a:gd name="T2" fmla="*/ 16 w 31"/>
                <a:gd name="T3" fmla="*/ 30 h 31"/>
                <a:gd name="T4" fmla="*/ 0 w 31"/>
                <a:gd name="T5" fmla="*/ 16 h 31"/>
                <a:gd name="T6" fmla="*/ 15 w 31"/>
                <a:gd name="T7" fmla="*/ 0 h 31"/>
                <a:gd name="T8" fmla="*/ 30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15"/>
                  </a:moveTo>
                  <a:cubicBezTo>
                    <a:pt x="31" y="24"/>
                    <a:pt x="24" y="30"/>
                    <a:pt x="16" y="30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87" name="Title 1"/>
          <p:cNvSpPr>
            <a:spLocks noGrp="1"/>
          </p:cNvSpPr>
          <p:nvPr>
            <p:ph type="ctrTitle"/>
          </p:nvPr>
        </p:nvSpPr>
        <p:spPr>
          <a:xfrm>
            <a:off x="460744" y="2809674"/>
            <a:ext cx="6409151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860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21" name="Straight Connector 120"/>
          <p:cNvCxnSpPr/>
          <p:nvPr userDrawn="1"/>
        </p:nvCxnSpPr>
        <p:spPr>
          <a:xfrm>
            <a:off x="531495" y="4616908"/>
            <a:ext cx="1590675" cy="0"/>
          </a:xfrm>
          <a:prstGeom prst="line">
            <a:avLst/>
          </a:prstGeom>
          <a:ln w="76200" cap="rnd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78633" y="4891088"/>
            <a:ext cx="6436517" cy="1601788"/>
          </a:xfrm>
        </p:spPr>
        <p:txBody>
          <a:bodyPr>
            <a:noAutofit/>
          </a:bodyPr>
          <a:lstStyle>
            <a:lvl1pPr marL="0" indent="0"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2pPr>
            <a:lvl3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600"/>
              </a:spcBef>
              <a:buFont typeface="Microsoft Sans Serif" panose="020B0604020202020204" pitchFamily="34" charset="0"/>
              <a:buChar char="​"/>
              <a:defRPr sz="1600" baseline="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defRPr baseline="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>Employing Entity</a:t>
            </a:r>
          </a:p>
          <a:p>
            <a:pPr lvl="2"/>
            <a:r>
              <a:rPr lang="en-US" dirty="0"/>
              <a:t>Date</a:t>
            </a:r>
          </a:p>
          <a:p>
            <a:pPr lvl="3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grpSp>
        <p:nvGrpSpPr>
          <p:cNvPr id="37" name="Group 36"/>
          <p:cNvGrpSpPr>
            <a:grpSpLocks noChangeAspect="1"/>
          </p:cNvGrpSpPr>
          <p:nvPr userDrawn="1"/>
        </p:nvGrpSpPr>
        <p:grpSpPr>
          <a:xfrm>
            <a:off x="495300" y="582286"/>
            <a:ext cx="2263942" cy="493725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39" name="Freeform 3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90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bg>
      <p:bgPr>
        <a:gradFill>
          <a:gsLst>
            <a:gs pos="15000">
              <a:srgbClr val="0033A0"/>
            </a:gs>
            <a:gs pos="100000">
              <a:srgbClr val="41B6E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/>
          <p:cNvSpPr>
            <a:spLocks noGrp="1"/>
          </p:cNvSpPr>
          <p:nvPr>
            <p:ph type="title"/>
          </p:nvPr>
        </p:nvSpPr>
        <p:spPr>
          <a:xfrm>
            <a:off x="464553" y="1706563"/>
            <a:ext cx="5479047" cy="3231161"/>
          </a:xfrm>
        </p:spPr>
        <p:txBody>
          <a:bodyPr/>
          <a:lstStyle>
            <a:lvl1pPr marL="0"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4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1698" y="5609674"/>
            <a:ext cx="5453062" cy="74508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5186723"/>
            <a:ext cx="880110" cy="0"/>
          </a:xfrm>
          <a:prstGeom prst="line">
            <a:avLst/>
          </a:prstGeom>
          <a:ln w="76200" cap="rnd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51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Blue">
    <p:bg>
      <p:bgPr>
        <a:gradFill>
          <a:gsLst>
            <a:gs pos="15000">
              <a:srgbClr val="0033A0"/>
            </a:gs>
            <a:gs pos="100000">
              <a:srgbClr val="41B6E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160217" y="1807"/>
            <a:ext cx="5031783" cy="6854386"/>
          </a:xfrm>
          <a:prstGeom prst="rect">
            <a:avLst/>
          </a:prstGeom>
        </p:spPr>
        <p:txBody>
          <a:bodyPr/>
          <a:lstStyle>
            <a:lvl1pPr marL="342900" indent="-342900">
              <a:buNone/>
              <a:defRPr/>
            </a:lvl1pPr>
            <a:lvl5pPr>
              <a:defRPr lang="en-US" sz="280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4" indent="0" algn="l" defTabSz="914400" rtl="0" eaLnBrk="1" latinLnBrk="0" hangingPunct="1">
              <a:lnSpc>
                <a:spcPct val="98000"/>
              </a:lnSpc>
              <a:spcBef>
                <a:spcPts val="1800"/>
              </a:spcBef>
              <a:buFont typeface="Microsoft Sans Serif" panose="020B0604020202020204" pitchFamily="34" charset="0"/>
              <a:buChar char="​"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7726" y="1707960"/>
            <a:ext cx="6432499" cy="2256697"/>
          </a:xfrm>
        </p:spPr>
        <p:txBody>
          <a:bodyPr/>
          <a:lstStyle>
            <a:lvl1pPr marL="0" algn="l" defTabSz="914400" rtl="0" eaLnBrk="1" latinLnBrk="0" hangingPunct="1">
              <a:lnSpc>
                <a:spcPct val="92000"/>
              </a:lnSpc>
              <a:spcBef>
                <a:spcPct val="0"/>
              </a:spcBef>
              <a:buNone/>
              <a:defRPr lang="en-US" sz="6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1"/>
          </p:nvPr>
        </p:nvSpPr>
        <p:spPr>
          <a:xfrm>
            <a:off x="483394" y="4578028"/>
            <a:ext cx="6391275" cy="17767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6" name="Straight Connector 5"/>
          <p:cNvCxnSpPr/>
          <p:nvPr userDrawn="1"/>
        </p:nvCxnSpPr>
        <p:spPr bwMode="invGray">
          <a:xfrm>
            <a:off x="529590" y="4157071"/>
            <a:ext cx="882491" cy="0"/>
          </a:xfrm>
          <a:prstGeom prst="line">
            <a:avLst/>
          </a:prstGeom>
          <a:ln w="76200" cap="rnd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91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15000">
              <a:srgbClr val="0033A0"/>
            </a:gs>
            <a:gs pos="100000">
              <a:srgbClr val="41B6E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294021" y="1963185"/>
            <a:ext cx="7378700" cy="1078950"/>
          </a:xfrm>
          <a:prstGeom prst="rect">
            <a:avLst/>
          </a:prstGeom>
        </p:spPr>
        <p:txBody>
          <a:bodyPr>
            <a:noAutofit/>
          </a:bodyPr>
          <a:lstStyle>
            <a:lvl1pPr marL="173038" indent="-173038">
              <a:lnSpc>
                <a:spcPct val="96000"/>
              </a:lnSpc>
              <a:spcBef>
                <a:spcPts val="0"/>
              </a:spcBef>
              <a:buClr>
                <a:schemeClr val="bg1"/>
              </a:buClr>
              <a:buFont typeface="Microsoft Sans Serif" panose="020B0604020202020204" pitchFamily="34" charset="0"/>
              <a:buChar char="“"/>
              <a:defRPr sz="3400">
                <a:solidFill>
                  <a:schemeClr val="bg1"/>
                </a:solidFill>
                <a:latin typeface="+mn-lt"/>
              </a:defRPr>
            </a:lvl1pPr>
            <a:lvl2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>
                <a:solidFill>
                  <a:schemeClr val="bg1"/>
                </a:solidFill>
                <a:latin typeface="+mn-lt"/>
              </a:defRPr>
            </a:lvl2pPr>
            <a:lvl3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3pPr>
            <a:lvl4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4pPr>
            <a:lvl5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5pPr>
            <a:lvl6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6pPr>
            <a:lvl7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7pPr>
            <a:lvl8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8pPr>
            <a:lvl9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styles”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1746293"/>
            <a:ext cx="880110" cy="0"/>
          </a:xfrm>
          <a:prstGeom prst="line">
            <a:avLst/>
          </a:prstGeom>
          <a:ln w="76200" cap="rnd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59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gradFill>
          <a:gsLst>
            <a:gs pos="15000">
              <a:schemeClr val="tx2"/>
            </a:gs>
            <a:gs pos="100000">
              <a:schemeClr val="accent5">
                <a:lumMod val="60000"/>
                <a:lumOff val="40000"/>
              </a:schemeClr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>
          <a:xfrm>
            <a:off x="472174" y="2599535"/>
            <a:ext cx="8875157" cy="1117275"/>
            <a:chOff x="506464" y="3396968"/>
            <a:chExt cx="8875157" cy="1117275"/>
          </a:xfrm>
        </p:grpSpPr>
        <p:sp>
          <p:nvSpPr>
            <p:cNvPr id="20" name="TextBox 19"/>
            <p:cNvSpPr txBox="1"/>
            <p:nvPr userDrawn="1"/>
          </p:nvSpPr>
          <p:spPr bwMode="auto">
            <a:xfrm>
              <a:off x="506464" y="3475497"/>
              <a:ext cx="8875157" cy="1038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Follow us on:</a:t>
              </a:r>
            </a:p>
            <a:p>
              <a:pPr marL="0" lvl="1"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For more information, visit us at: </a:t>
              </a:r>
              <a:b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</a:b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www.qualcomm.com &amp; www.qualcomm.com/blog </a:t>
              </a:r>
            </a:p>
          </p:txBody>
        </p:sp>
        <p:sp>
          <p:nvSpPr>
            <p:cNvPr id="21" name="Freeform 12"/>
            <p:cNvSpPr>
              <a:spLocks noChangeAspect="1"/>
            </p:cNvSpPr>
            <p:nvPr userDrawn="1"/>
          </p:nvSpPr>
          <p:spPr bwMode="black">
            <a:xfrm>
              <a:off x="2567747" y="3398258"/>
              <a:ext cx="427563" cy="347438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grpSp>
          <p:nvGrpSpPr>
            <p:cNvPr id="22" name="Group 5"/>
            <p:cNvGrpSpPr>
              <a:grpSpLocks noChangeAspect="1"/>
            </p:cNvGrpSpPr>
            <p:nvPr userDrawn="1"/>
          </p:nvGrpSpPr>
          <p:grpSpPr bwMode="black">
            <a:xfrm>
              <a:off x="3162378" y="3398257"/>
              <a:ext cx="348548" cy="344450"/>
              <a:chOff x="3331" y="1656"/>
              <a:chExt cx="1020" cy="1008"/>
            </a:xfrm>
            <a:solidFill>
              <a:sysClr val="window" lastClr="FFFFFF"/>
            </a:solidFill>
          </p:grpSpPr>
          <p:sp>
            <p:nvSpPr>
              <p:cNvPr id="43" name="Freeform 6"/>
              <p:cNvSpPr>
                <a:spLocks noEditPoints="1"/>
              </p:cNvSpPr>
              <p:nvPr/>
            </p:nvSpPr>
            <p:spPr bwMode="black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black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</p:grpSp>
        <p:sp>
          <p:nvSpPr>
            <p:cNvPr id="24" name="Freeform 5"/>
            <p:cNvSpPr>
              <a:spLocks/>
            </p:cNvSpPr>
            <p:nvPr userDrawn="1"/>
          </p:nvSpPr>
          <p:spPr bwMode="black">
            <a:xfrm>
              <a:off x="2227262" y="3396968"/>
              <a:ext cx="161925" cy="349251"/>
            </a:xfrm>
            <a:custGeom>
              <a:avLst/>
              <a:gdLst>
                <a:gd name="T0" fmla="*/ 60 w 90"/>
                <a:gd name="T1" fmla="*/ 193 h 193"/>
                <a:gd name="T2" fmla="*/ 20 w 90"/>
                <a:gd name="T3" fmla="*/ 193 h 193"/>
                <a:gd name="T4" fmla="*/ 20 w 90"/>
                <a:gd name="T5" fmla="*/ 97 h 193"/>
                <a:gd name="T6" fmla="*/ 0 w 90"/>
                <a:gd name="T7" fmla="*/ 97 h 193"/>
                <a:gd name="T8" fmla="*/ 0 w 90"/>
                <a:gd name="T9" fmla="*/ 63 h 193"/>
                <a:gd name="T10" fmla="*/ 20 w 90"/>
                <a:gd name="T11" fmla="*/ 63 h 193"/>
                <a:gd name="T12" fmla="*/ 20 w 90"/>
                <a:gd name="T13" fmla="*/ 44 h 193"/>
                <a:gd name="T14" fmla="*/ 63 w 90"/>
                <a:gd name="T15" fmla="*/ 0 h 193"/>
                <a:gd name="T16" fmla="*/ 89 w 90"/>
                <a:gd name="T17" fmla="*/ 0 h 193"/>
                <a:gd name="T18" fmla="*/ 89 w 90"/>
                <a:gd name="T19" fmla="*/ 34 h 193"/>
                <a:gd name="T20" fmla="*/ 73 w 90"/>
                <a:gd name="T21" fmla="*/ 34 h 193"/>
                <a:gd name="T22" fmla="*/ 60 w 90"/>
                <a:gd name="T23" fmla="*/ 47 h 193"/>
                <a:gd name="T24" fmla="*/ 60 w 90"/>
                <a:gd name="T25" fmla="*/ 63 h 193"/>
                <a:gd name="T26" fmla="*/ 90 w 90"/>
                <a:gd name="T27" fmla="*/ 63 h 193"/>
                <a:gd name="T28" fmla="*/ 86 w 90"/>
                <a:gd name="T29" fmla="*/ 97 h 193"/>
                <a:gd name="T30" fmla="*/ 60 w 90"/>
                <a:gd name="T31" fmla="*/ 97 h 193"/>
                <a:gd name="T32" fmla="*/ 60 w 90"/>
                <a:gd name="T3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93">
                  <a:moveTo>
                    <a:pt x="60" y="193"/>
                  </a:moveTo>
                  <a:cubicBezTo>
                    <a:pt x="20" y="193"/>
                    <a:pt x="20" y="193"/>
                    <a:pt x="20" y="193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16"/>
                    <a:pt x="31" y="0"/>
                    <a:pt x="6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60" y="34"/>
                    <a:pt x="60" y="38"/>
                    <a:pt x="60" y="47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60" y="97"/>
                    <a:pt x="60" y="97"/>
                    <a:pt x="60" y="97"/>
                  </a:cubicBezTo>
                  <a:lnTo>
                    <a:pt x="60" y="19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47" name="TextBox 46"/>
          <p:cNvSpPr txBox="1"/>
          <p:nvPr userDrawn="1"/>
        </p:nvSpPr>
        <p:spPr bwMode="auto">
          <a:xfrm>
            <a:off x="389624" y="1017660"/>
            <a:ext cx="7362908" cy="889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6800" dirty="0">
                <a:solidFill>
                  <a:srgbClr val="FFFFFF"/>
                </a:solidFill>
                <a:latin typeface="Microsoft Sans Serif"/>
                <a:cs typeface="Microsoft Sans Serif" panose="020B0604020202020204" pitchFamily="34" charset="0"/>
              </a:rPr>
              <a:t>Thank you </a:t>
            </a:r>
          </a:p>
        </p:txBody>
      </p:sp>
      <p:sp>
        <p:nvSpPr>
          <p:cNvPr id="26" name="Freeform 25"/>
          <p:cNvSpPr>
            <a:spLocks/>
          </p:cNvSpPr>
          <p:nvPr userDrawn="1"/>
        </p:nvSpPr>
        <p:spPr bwMode="auto">
          <a:xfrm>
            <a:off x="6411931" y="390525"/>
            <a:ext cx="5185262" cy="3248698"/>
          </a:xfrm>
          <a:custGeom>
            <a:avLst/>
            <a:gdLst>
              <a:gd name="T0" fmla="*/ 600 w 736"/>
              <a:gd name="T1" fmla="*/ 169 h 461"/>
              <a:gd name="T2" fmla="*/ 603 w 736"/>
              <a:gd name="T3" fmla="*/ 140 h 461"/>
              <a:gd name="T4" fmla="*/ 463 w 736"/>
              <a:gd name="T5" fmla="*/ 0 h 461"/>
              <a:gd name="T6" fmla="*/ 335 w 736"/>
              <a:gd name="T7" fmla="*/ 83 h 461"/>
              <a:gd name="T8" fmla="*/ 290 w 736"/>
              <a:gd name="T9" fmla="*/ 73 h 461"/>
              <a:gd name="T10" fmla="*/ 187 w 736"/>
              <a:gd name="T11" fmla="*/ 169 h 461"/>
              <a:gd name="T12" fmla="*/ 146 w 736"/>
              <a:gd name="T13" fmla="*/ 169 h 461"/>
              <a:gd name="T14" fmla="*/ 0 w 736"/>
              <a:gd name="T15" fmla="*/ 315 h 461"/>
              <a:gd name="T16" fmla="*/ 146 w 736"/>
              <a:gd name="T17" fmla="*/ 461 h 461"/>
              <a:gd name="T18" fmla="*/ 589 w 736"/>
              <a:gd name="T19" fmla="*/ 461 h 461"/>
              <a:gd name="T20" fmla="*/ 736 w 736"/>
              <a:gd name="T21" fmla="*/ 315 h 461"/>
              <a:gd name="T22" fmla="*/ 600 w 736"/>
              <a:gd name="T23" fmla="*/ 169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6" h="461">
                <a:moveTo>
                  <a:pt x="600" y="169"/>
                </a:moveTo>
                <a:cubicBezTo>
                  <a:pt x="602" y="160"/>
                  <a:pt x="603" y="150"/>
                  <a:pt x="603" y="140"/>
                </a:cubicBezTo>
                <a:cubicBezTo>
                  <a:pt x="603" y="62"/>
                  <a:pt x="540" y="0"/>
                  <a:pt x="463" y="0"/>
                </a:cubicBezTo>
                <a:cubicBezTo>
                  <a:pt x="405" y="0"/>
                  <a:pt x="357" y="34"/>
                  <a:pt x="335" y="83"/>
                </a:cubicBezTo>
                <a:cubicBezTo>
                  <a:pt x="321" y="76"/>
                  <a:pt x="306" y="73"/>
                  <a:pt x="290" y="73"/>
                </a:cubicBezTo>
                <a:cubicBezTo>
                  <a:pt x="235" y="73"/>
                  <a:pt x="191" y="115"/>
                  <a:pt x="187" y="169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65" y="169"/>
                  <a:pt x="0" y="234"/>
                  <a:pt x="0" y="315"/>
                </a:cubicBezTo>
                <a:cubicBezTo>
                  <a:pt x="0" y="396"/>
                  <a:pt x="65" y="461"/>
                  <a:pt x="146" y="461"/>
                </a:cubicBezTo>
                <a:cubicBezTo>
                  <a:pt x="589" y="461"/>
                  <a:pt x="589" y="461"/>
                  <a:pt x="589" y="461"/>
                </a:cubicBezTo>
                <a:cubicBezTo>
                  <a:pt x="670" y="461"/>
                  <a:pt x="736" y="396"/>
                  <a:pt x="736" y="315"/>
                </a:cubicBezTo>
                <a:cubicBezTo>
                  <a:pt x="736" y="238"/>
                  <a:pt x="676" y="175"/>
                  <a:pt x="600" y="169"/>
                </a:cubicBezTo>
              </a:path>
            </a:pathLst>
          </a:custGeom>
          <a:solidFill>
            <a:srgbClr val="001BA0">
              <a:alpha val="22000"/>
            </a:srgbClr>
          </a:solidFill>
          <a:ln w="6350" cap="flat" cmpd="sng" algn="ctr">
            <a:noFill/>
            <a:prstDash val="solid"/>
            <a:miter lim="800000"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120794" y="1787819"/>
            <a:ext cx="2547311" cy="3289006"/>
            <a:chOff x="4194020" y="3501033"/>
            <a:chExt cx="310845" cy="401353"/>
          </a:xfrm>
        </p:grpSpPr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4223172" y="3501033"/>
              <a:ext cx="252879" cy="357963"/>
            </a:xfrm>
            <a:custGeom>
              <a:avLst/>
              <a:gdLst>
                <a:gd name="T0" fmla="*/ 139 w 279"/>
                <a:gd name="T1" fmla="*/ 0 h 395"/>
                <a:gd name="T2" fmla="*/ 0 w 279"/>
                <a:gd name="T3" fmla="*/ 142 h 395"/>
                <a:gd name="T4" fmla="*/ 24 w 279"/>
                <a:gd name="T5" fmla="*/ 219 h 395"/>
                <a:gd name="T6" fmla="*/ 24 w 279"/>
                <a:gd name="T7" fmla="*/ 219 h 395"/>
                <a:gd name="T8" fmla="*/ 139 w 279"/>
                <a:gd name="T9" fmla="*/ 395 h 395"/>
                <a:gd name="T10" fmla="*/ 255 w 279"/>
                <a:gd name="T11" fmla="*/ 219 h 395"/>
                <a:gd name="T12" fmla="*/ 279 w 279"/>
                <a:gd name="T13" fmla="*/ 140 h 395"/>
                <a:gd name="T14" fmla="*/ 139 w 279"/>
                <a:gd name="T15" fmla="*/ 0 h 395"/>
                <a:gd name="T16" fmla="*/ 139 w 279"/>
                <a:gd name="T17" fmla="*/ 233 h 395"/>
                <a:gd name="T18" fmla="*/ 49 w 279"/>
                <a:gd name="T19" fmla="*/ 140 h 395"/>
                <a:gd name="T20" fmla="*/ 139 w 279"/>
                <a:gd name="T21" fmla="*/ 49 h 395"/>
                <a:gd name="T22" fmla="*/ 232 w 279"/>
                <a:gd name="T23" fmla="*/ 140 h 395"/>
                <a:gd name="T24" fmla="*/ 139 w 279"/>
                <a:gd name="T25" fmla="*/ 233 h 395"/>
                <a:gd name="T26" fmla="*/ 179 w 279"/>
                <a:gd name="T27" fmla="*/ 140 h 395"/>
                <a:gd name="T28" fmla="*/ 139 w 279"/>
                <a:gd name="T29" fmla="*/ 180 h 395"/>
                <a:gd name="T30" fmla="*/ 102 w 279"/>
                <a:gd name="T31" fmla="*/ 140 h 395"/>
                <a:gd name="T32" fmla="*/ 139 w 279"/>
                <a:gd name="T33" fmla="*/ 102 h 395"/>
                <a:gd name="T34" fmla="*/ 179 w 279"/>
                <a:gd name="T35" fmla="*/ 14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395">
                  <a:moveTo>
                    <a:pt x="139" y="0"/>
                  </a:moveTo>
                  <a:cubicBezTo>
                    <a:pt x="63" y="1"/>
                    <a:pt x="0" y="64"/>
                    <a:pt x="0" y="142"/>
                  </a:cubicBezTo>
                  <a:cubicBezTo>
                    <a:pt x="2" y="170"/>
                    <a:pt x="9" y="197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71" y="196"/>
                    <a:pt x="279" y="169"/>
                    <a:pt x="279" y="140"/>
                  </a:cubicBezTo>
                  <a:cubicBezTo>
                    <a:pt x="279" y="63"/>
                    <a:pt x="216" y="0"/>
                    <a:pt x="139" y="0"/>
                  </a:cubicBezTo>
                  <a:close/>
                  <a:moveTo>
                    <a:pt x="139" y="233"/>
                  </a:moveTo>
                  <a:cubicBezTo>
                    <a:pt x="89" y="233"/>
                    <a:pt x="49" y="191"/>
                    <a:pt x="49" y="140"/>
                  </a:cubicBezTo>
                  <a:cubicBezTo>
                    <a:pt x="49" y="90"/>
                    <a:pt x="89" y="49"/>
                    <a:pt x="139" y="49"/>
                  </a:cubicBezTo>
                  <a:cubicBezTo>
                    <a:pt x="190" y="49"/>
                    <a:pt x="232" y="90"/>
                    <a:pt x="232" y="140"/>
                  </a:cubicBezTo>
                  <a:cubicBezTo>
                    <a:pt x="232" y="191"/>
                    <a:pt x="190" y="233"/>
                    <a:pt x="139" y="233"/>
                  </a:cubicBezTo>
                  <a:close/>
                  <a:moveTo>
                    <a:pt x="179" y="140"/>
                  </a:moveTo>
                  <a:cubicBezTo>
                    <a:pt x="179" y="162"/>
                    <a:pt x="161" y="180"/>
                    <a:pt x="139" y="180"/>
                  </a:cubicBezTo>
                  <a:cubicBezTo>
                    <a:pt x="119" y="180"/>
                    <a:pt x="102" y="162"/>
                    <a:pt x="102" y="140"/>
                  </a:cubicBezTo>
                  <a:cubicBezTo>
                    <a:pt x="102" y="120"/>
                    <a:pt x="119" y="102"/>
                    <a:pt x="139" y="102"/>
                  </a:cubicBezTo>
                  <a:cubicBezTo>
                    <a:pt x="161" y="102"/>
                    <a:pt x="179" y="120"/>
                    <a:pt x="179" y="14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78560" tIns="89279" rIns="178560" bIns="89279" numCol="1" anchor="t" anchorCtr="0" compatLnSpc="1">
              <a:prstTxWarp prst="textNoShape">
                <a:avLst/>
              </a:prstTxWarp>
            </a:bodyPr>
            <a:lstStyle/>
            <a:p>
              <a:pPr marR="0" lvl="0" indent="0" defTabSz="1785448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5365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94020" y="3875268"/>
              <a:ext cx="310845" cy="27118"/>
            </a:xfrm>
            <a:custGeom>
              <a:avLst/>
              <a:gdLst>
                <a:gd name="T0" fmla="*/ 15 w 343"/>
                <a:gd name="T1" fmla="*/ 0 h 30"/>
                <a:gd name="T2" fmla="*/ 328 w 343"/>
                <a:gd name="T3" fmla="*/ 0 h 30"/>
                <a:gd name="T4" fmla="*/ 343 w 343"/>
                <a:gd name="T5" fmla="*/ 15 h 30"/>
                <a:gd name="T6" fmla="*/ 343 w 343"/>
                <a:gd name="T7" fmla="*/ 15 h 30"/>
                <a:gd name="T8" fmla="*/ 328 w 343"/>
                <a:gd name="T9" fmla="*/ 30 h 30"/>
                <a:gd name="T10" fmla="*/ 15 w 343"/>
                <a:gd name="T11" fmla="*/ 30 h 30"/>
                <a:gd name="T12" fmla="*/ 0 w 343"/>
                <a:gd name="T13" fmla="*/ 15 h 30"/>
                <a:gd name="T14" fmla="*/ 0 w 343"/>
                <a:gd name="T15" fmla="*/ 15 h 30"/>
                <a:gd name="T16" fmla="*/ 15 w 343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30">
                  <a:moveTo>
                    <a:pt x="15" y="0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335" y="0"/>
                    <a:pt x="343" y="6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3" y="23"/>
                    <a:pt x="335" y="30"/>
                    <a:pt x="328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5" y="0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78560" tIns="89279" rIns="178560" bIns="89279" numCol="1" anchor="t" anchorCtr="0" compatLnSpc="1">
              <a:prstTxWarp prst="textNoShape">
                <a:avLst/>
              </a:prstTxWarp>
            </a:bodyPr>
            <a:lstStyle/>
            <a:p>
              <a:pPr marR="0" lvl="0" indent="0" defTabSz="1785448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5365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cxnSp>
        <p:nvCxnSpPr>
          <p:cNvPr id="35" name="Straight Connector 34"/>
          <p:cNvCxnSpPr/>
          <p:nvPr userDrawn="1"/>
        </p:nvCxnSpPr>
        <p:spPr bwMode="invGray">
          <a:xfrm>
            <a:off x="529590" y="2092046"/>
            <a:ext cx="882491" cy="0"/>
          </a:xfrm>
          <a:prstGeom prst="line">
            <a:avLst/>
          </a:prstGeom>
          <a:ln w="76200" cap="rnd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btitle 2"/>
          <p:cNvSpPr txBox="1">
            <a:spLocks/>
          </p:cNvSpPr>
          <p:nvPr userDrawn="1"/>
        </p:nvSpPr>
        <p:spPr bwMode="auto">
          <a:xfrm>
            <a:off x="484823" y="4139565"/>
            <a:ext cx="7403510" cy="223996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Clr>
                <a:srgbClr val="F15B35">
                  <a:lumMod val="75000"/>
                </a:srgbClr>
              </a:buClr>
              <a:buSzPct val="100000"/>
              <a:buFont typeface="Courier New" pitchFamily="49" charset="0"/>
              <a:buNone/>
              <a:defRPr sz="2400" baseline="0">
                <a:solidFill>
                  <a:schemeClr val="bg1"/>
                </a:solidFill>
                <a:latin typeface="Calibre Light" pitchFamily="34" charset="0"/>
                <a:cs typeface="Arial" pitchFamily="34" charset="0"/>
              </a:defRPr>
            </a:lvl1pPr>
            <a:lvl2pPr marL="0" lvl="1" indent="0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900" spc="10">
                <a:solidFill>
                  <a:prstClr val="white"/>
                </a:solidFill>
                <a:latin typeface="Microsoft Sans Serif"/>
                <a:cs typeface="Microsoft Sans Serif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3pPr>
            <a:lvl4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4pPr>
            <a:lvl5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/>
              <a:t>Nothing in these materials is an offer to sell any of the components or devices referenced herein.</a:t>
            </a:r>
          </a:p>
          <a:p>
            <a:pPr lvl="1"/>
            <a:r>
              <a:rPr lang="en-US" dirty="0"/>
              <a:t>©2017 Qualcomm Technologies, Inc. and/or its affiliated companies.  All Rights Reserved.</a:t>
            </a:r>
          </a:p>
          <a:p>
            <a:pPr lvl="1"/>
            <a:r>
              <a:rPr lang="en-US" dirty="0"/>
              <a:t>Qualcomm is a trademark of Qualcomm Incorporated, registered in the United States and other countries.  Other products and brand names may be trademarks or registered trademarks of their respective owners.</a:t>
            </a:r>
          </a:p>
          <a:p>
            <a:pPr lvl="1"/>
            <a:r>
              <a:rPr lang="en-US" dirty="0"/>
              <a:t>References in this presentation to “Qualcomm” may mean Qualcomm Incorporated, Qualcomm Technologies, Inc., and/or other subsidiaries</a:t>
            </a:r>
            <a:br>
              <a:rPr lang="en-US" dirty="0"/>
            </a:br>
            <a:r>
              <a:rPr lang="en-US" dirty="0"/>
              <a:t>or business units within the Qualcomm corporate structure, as applicable.</a:t>
            </a:r>
            <a:r>
              <a:rPr lang="en-US" baseline="0" dirty="0"/>
              <a:t>  </a:t>
            </a:r>
            <a:r>
              <a:rPr lang="en-US" dirty="0"/>
              <a:t>Qualcomm Incorporated includes Qualcomm’s licensing business, QTL, and the vast majority of its patent portfolio. Qualcomm Technologies, Inc., a wholly-owned subsidiary of Qualcomm Incorporated, operates, along with its subsidiaries, substantially all of Qualcomm’s engineering, research and development functions, and substantially all</a:t>
            </a:r>
            <a:br>
              <a:rPr lang="en-US" dirty="0"/>
            </a:br>
            <a:r>
              <a:rPr lang="en-US" dirty="0"/>
              <a:t>of its product and services businesses, including its semiconductor business, QCT.</a:t>
            </a:r>
          </a:p>
        </p:txBody>
      </p:sp>
    </p:spTree>
    <p:extLst>
      <p:ext uri="{BB962C8B-B14F-4D97-AF65-F5344CB8AC3E}">
        <p14:creationId xmlns:p14="http://schemas.microsoft.com/office/powerpoint/2010/main" val="46064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range">
    <p:bg>
      <p:bgPr>
        <a:gradFill>
          <a:gsLst>
            <a:gs pos="30000">
              <a:srgbClr val="F38B00"/>
            </a:gs>
            <a:gs pos="100000">
              <a:srgbClr val="FFB7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/>
          <p:cNvGrpSpPr/>
          <p:nvPr userDrawn="1"/>
        </p:nvGrpSpPr>
        <p:grpSpPr>
          <a:xfrm>
            <a:off x="5654842" y="516899"/>
            <a:ext cx="6014500" cy="5837871"/>
            <a:chOff x="-4162426" y="-6086475"/>
            <a:chExt cx="6270626" cy="6086475"/>
          </a:xfrm>
          <a:solidFill>
            <a:schemeClr val="accent3">
              <a:lumMod val="75000"/>
              <a:alpha val="15000"/>
            </a:schemeClr>
          </a:solidFill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-3673476" y="-1385888"/>
              <a:ext cx="2446338" cy="1385888"/>
            </a:xfrm>
            <a:custGeom>
              <a:avLst/>
              <a:gdLst>
                <a:gd name="T0" fmla="*/ 0 w 652"/>
                <a:gd name="T1" fmla="*/ 0 h 369"/>
                <a:gd name="T2" fmla="*/ 14 w 652"/>
                <a:gd name="T3" fmla="*/ 12 h 369"/>
                <a:gd name="T4" fmla="*/ 6 w 652"/>
                <a:gd name="T5" fmla="*/ 74 h 369"/>
                <a:gd name="T6" fmla="*/ 15 w 652"/>
                <a:gd name="T7" fmla="*/ 32 h 369"/>
                <a:gd name="T8" fmla="*/ 6 w 652"/>
                <a:gd name="T9" fmla="*/ 74 h 369"/>
                <a:gd name="T10" fmla="*/ 10 w 652"/>
                <a:gd name="T11" fmla="*/ 94 h 369"/>
                <a:gd name="T12" fmla="*/ 35 w 652"/>
                <a:gd name="T13" fmla="*/ 129 h 369"/>
                <a:gd name="T14" fmla="*/ 651 w 652"/>
                <a:gd name="T15" fmla="*/ 158 h 369"/>
                <a:gd name="T16" fmla="*/ 637 w 652"/>
                <a:gd name="T17" fmla="*/ 138 h 369"/>
                <a:gd name="T18" fmla="*/ 650 w 652"/>
                <a:gd name="T19" fmla="*/ 116 h 369"/>
                <a:gd name="T20" fmla="*/ 651 w 652"/>
                <a:gd name="T21" fmla="*/ 158 h 369"/>
                <a:gd name="T22" fmla="*/ 29 w 652"/>
                <a:gd name="T23" fmla="*/ 153 h 369"/>
                <a:gd name="T24" fmla="*/ 60 w 652"/>
                <a:gd name="T25" fmla="*/ 183 h 369"/>
                <a:gd name="T26" fmla="*/ 634 w 652"/>
                <a:gd name="T27" fmla="*/ 219 h 369"/>
                <a:gd name="T28" fmla="*/ 633 w 652"/>
                <a:gd name="T29" fmla="*/ 176 h 369"/>
                <a:gd name="T30" fmla="*/ 634 w 652"/>
                <a:gd name="T31" fmla="*/ 219 h 369"/>
                <a:gd name="T32" fmla="*/ 58 w 652"/>
                <a:gd name="T33" fmla="*/ 208 h 369"/>
                <a:gd name="T34" fmla="*/ 95 w 652"/>
                <a:gd name="T35" fmla="*/ 232 h 369"/>
                <a:gd name="T36" fmla="*/ 600 w 652"/>
                <a:gd name="T37" fmla="*/ 272 h 369"/>
                <a:gd name="T38" fmla="*/ 612 w 652"/>
                <a:gd name="T39" fmla="*/ 230 h 369"/>
                <a:gd name="T40" fmla="*/ 600 w 652"/>
                <a:gd name="T41" fmla="*/ 272 h 369"/>
                <a:gd name="T42" fmla="*/ 98 w 652"/>
                <a:gd name="T43" fmla="*/ 256 h 369"/>
                <a:gd name="T44" fmla="*/ 138 w 652"/>
                <a:gd name="T45" fmla="*/ 273 h 369"/>
                <a:gd name="T46" fmla="*/ 555 w 652"/>
                <a:gd name="T47" fmla="*/ 315 h 369"/>
                <a:gd name="T48" fmla="*/ 576 w 652"/>
                <a:gd name="T49" fmla="*/ 277 h 369"/>
                <a:gd name="T50" fmla="*/ 555 w 652"/>
                <a:gd name="T51" fmla="*/ 315 h 369"/>
                <a:gd name="T52" fmla="*/ 146 w 652"/>
                <a:gd name="T53" fmla="*/ 296 h 369"/>
                <a:gd name="T54" fmla="*/ 188 w 652"/>
                <a:gd name="T55" fmla="*/ 305 h 369"/>
                <a:gd name="T56" fmla="*/ 237 w 652"/>
                <a:gd name="T57" fmla="*/ 343 h 369"/>
                <a:gd name="T58" fmla="*/ 205 w 652"/>
                <a:gd name="T59" fmla="*/ 314 h 369"/>
                <a:gd name="T60" fmla="*/ 237 w 652"/>
                <a:gd name="T61" fmla="*/ 343 h 369"/>
                <a:gd name="T62" fmla="*/ 496 w 652"/>
                <a:gd name="T63" fmla="*/ 335 h 369"/>
                <a:gd name="T64" fmla="*/ 530 w 652"/>
                <a:gd name="T65" fmla="*/ 316 h 369"/>
                <a:gd name="T66" fmla="*/ 537 w 652"/>
                <a:gd name="T67" fmla="*/ 329 h 369"/>
                <a:gd name="T68" fmla="*/ 297 w 652"/>
                <a:gd name="T69" fmla="*/ 360 h 369"/>
                <a:gd name="T70" fmla="*/ 261 w 652"/>
                <a:gd name="T71" fmla="*/ 336 h 369"/>
                <a:gd name="T72" fmla="*/ 297 w 652"/>
                <a:gd name="T73" fmla="*/ 360 h 369"/>
                <a:gd name="T74" fmla="*/ 439 w 652"/>
                <a:gd name="T75" fmla="*/ 350 h 369"/>
                <a:gd name="T76" fmla="*/ 482 w 652"/>
                <a:gd name="T77" fmla="*/ 355 h 369"/>
                <a:gd name="T78" fmla="*/ 359 w 652"/>
                <a:gd name="T79" fmla="*/ 368 h 369"/>
                <a:gd name="T80" fmla="*/ 320 w 652"/>
                <a:gd name="T81" fmla="*/ 350 h 369"/>
                <a:gd name="T82" fmla="*/ 359 w 652"/>
                <a:gd name="T83" fmla="*/ 368 h 369"/>
                <a:gd name="T84" fmla="*/ 383 w 652"/>
                <a:gd name="T85" fmla="*/ 369 h 369"/>
                <a:gd name="T86" fmla="*/ 380 w 652"/>
                <a:gd name="T87" fmla="*/ 354 h 369"/>
                <a:gd name="T88" fmla="*/ 383 w 652"/>
                <a:gd name="T89" fmla="*/ 355 h 369"/>
                <a:gd name="T90" fmla="*/ 421 w 652"/>
                <a:gd name="T91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369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8"/>
                    <a:pt x="14" y="12"/>
                  </a:cubicBezTo>
                  <a:lnTo>
                    <a:pt x="0" y="12"/>
                  </a:lnTo>
                  <a:close/>
                  <a:moveTo>
                    <a:pt x="6" y="74"/>
                  </a:moveTo>
                  <a:cubicBezTo>
                    <a:pt x="4" y="60"/>
                    <a:pt x="2" y="47"/>
                    <a:pt x="1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45"/>
                    <a:pt x="18" y="58"/>
                    <a:pt x="20" y="71"/>
                  </a:cubicBezTo>
                  <a:lnTo>
                    <a:pt x="6" y="74"/>
                  </a:lnTo>
                  <a:close/>
                  <a:moveTo>
                    <a:pt x="21" y="134"/>
                  </a:moveTo>
                  <a:cubicBezTo>
                    <a:pt x="17" y="121"/>
                    <a:pt x="13" y="108"/>
                    <a:pt x="10" y="9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104"/>
                    <a:pt x="31" y="117"/>
                    <a:pt x="35" y="129"/>
                  </a:cubicBezTo>
                  <a:lnTo>
                    <a:pt x="21" y="134"/>
                  </a:lnTo>
                  <a:close/>
                  <a:moveTo>
                    <a:pt x="651" y="158"/>
                  </a:moveTo>
                  <a:cubicBezTo>
                    <a:pt x="636" y="157"/>
                    <a:pt x="636" y="157"/>
                    <a:pt x="636" y="157"/>
                  </a:cubicBezTo>
                  <a:cubicBezTo>
                    <a:pt x="637" y="150"/>
                    <a:pt x="637" y="144"/>
                    <a:pt x="637" y="138"/>
                  </a:cubicBezTo>
                  <a:cubicBezTo>
                    <a:pt x="637" y="131"/>
                    <a:pt x="637" y="124"/>
                    <a:pt x="636" y="11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651" y="123"/>
                    <a:pt x="652" y="131"/>
                    <a:pt x="652" y="138"/>
                  </a:cubicBezTo>
                  <a:cubicBezTo>
                    <a:pt x="652" y="145"/>
                    <a:pt x="651" y="151"/>
                    <a:pt x="651" y="158"/>
                  </a:cubicBezTo>
                  <a:moveTo>
                    <a:pt x="47" y="190"/>
                  </a:moveTo>
                  <a:cubicBezTo>
                    <a:pt x="41" y="179"/>
                    <a:pt x="34" y="166"/>
                    <a:pt x="29" y="153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7" y="160"/>
                    <a:pt x="53" y="172"/>
                    <a:pt x="60" y="183"/>
                  </a:cubicBezTo>
                  <a:lnTo>
                    <a:pt x="47" y="190"/>
                  </a:lnTo>
                  <a:close/>
                  <a:moveTo>
                    <a:pt x="634" y="219"/>
                  </a:moveTo>
                  <a:cubicBezTo>
                    <a:pt x="621" y="213"/>
                    <a:pt x="621" y="213"/>
                    <a:pt x="621" y="213"/>
                  </a:cubicBezTo>
                  <a:cubicBezTo>
                    <a:pt x="626" y="201"/>
                    <a:pt x="631" y="188"/>
                    <a:pt x="633" y="176"/>
                  </a:cubicBezTo>
                  <a:cubicBezTo>
                    <a:pt x="647" y="179"/>
                    <a:pt x="647" y="179"/>
                    <a:pt x="647" y="179"/>
                  </a:cubicBezTo>
                  <a:cubicBezTo>
                    <a:pt x="644" y="193"/>
                    <a:pt x="640" y="206"/>
                    <a:pt x="634" y="219"/>
                  </a:cubicBezTo>
                  <a:moveTo>
                    <a:pt x="84" y="241"/>
                  </a:moveTo>
                  <a:cubicBezTo>
                    <a:pt x="75" y="231"/>
                    <a:pt x="66" y="219"/>
                    <a:pt x="58" y="208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8" y="211"/>
                    <a:pt x="86" y="222"/>
                    <a:pt x="95" y="232"/>
                  </a:cubicBezTo>
                  <a:lnTo>
                    <a:pt x="84" y="241"/>
                  </a:lnTo>
                  <a:close/>
                  <a:moveTo>
                    <a:pt x="600" y="272"/>
                  </a:moveTo>
                  <a:cubicBezTo>
                    <a:pt x="589" y="263"/>
                    <a:pt x="589" y="263"/>
                    <a:pt x="589" y="263"/>
                  </a:cubicBezTo>
                  <a:cubicBezTo>
                    <a:pt x="598" y="252"/>
                    <a:pt x="606" y="241"/>
                    <a:pt x="612" y="230"/>
                  </a:cubicBezTo>
                  <a:cubicBezTo>
                    <a:pt x="624" y="238"/>
                    <a:pt x="624" y="238"/>
                    <a:pt x="624" y="238"/>
                  </a:cubicBezTo>
                  <a:cubicBezTo>
                    <a:pt x="618" y="249"/>
                    <a:pt x="610" y="261"/>
                    <a:pt x="600" y="272"/>
                  </a:cubicBezTo>
                  <a:moveTo>
                    <a:pt x="129" y="284"/>
                  </a:moveTo>
                  <a:cubicBezTo>
                    <a:pt x="118" y="275"/>
                    <a:pt x="108" y="266"/>
                    <a:pt x="98" y="25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17" y="255"/>
                    <a:pt x="127" y="264"/>
                    <a:pt x="138" y="273"/>
                  </a:cubicBezTo>
                  <a:lnTo>
                    <a:pt x="129" y="284"/>
                  </a:lnTo>
                  <a:close/>
                  <a:moveTo>
                    <a:pt x="555" y="315"/>
                  </a:moveTo>
                  <a:cubicBezTo>
                    <a:pt x="547" y="304"/>
                    <a:pt x="547" y="304"/>
                    <a:pt x="547" y="304"/>
                  </a:cubicBezTo>
                  <a:cubicBezTo>
                    <a:pt x="557" y="295"/>
                    <a:pt x="567" y="286"/>
                    <a:pt x="576" y="277"/>
                  </a:cubicBezTo>
                  <a:cubicBezTo>
                    <a:pt x="586" y="287"/>
                    <a:pt x="586" y="287"/>
                    <a:pt x="586" y="287"/>
                  </a:cubicBezTo>
                  <a:cubicBezTo>
                    <a:pt x="577" y="297"/>
                    <a:pt x="567" y="306"/>
                    <a:pt x="555" y="315"/>
                  </a:cubicBezTo>
                  <a:moveTo>
                    <a:pt x="181" y="318"/>
                  </a:moveTo>
                  <a:cubicBezTo>
                    <a:pt x="169" y="311"/>
                    <a:pt x="157" y="304"/>
                    <a:pt x="146" y="296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65" y="292"/>
                    <a:pt x="176" y="299"/>
                    <a:pt x="188" y="305"/>
                  </a:cubicBezTo>
                  <a:lnTo>
                    <a:pt x="181" y="318"/>
                  </a:lnTo>
                  <a:close/>
                  <a:moveTo>
                    <a:pt x="237" y="343"/>
                  </a:moveTo>
                  <a:cubicBezTo>
                    <a:pt x="224" y="339"/>
                    <a:pt x="212" y="333"/>
                    <a:pt x="199" y="32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17" y="320"/>
                    <a:pt x="230" y="325"/>
                    <a:pt x="242" y="330"/>
                  </a:cubicBezTo>
                  <a:lnTo>
                    <a:pt x="237" y="343"/>
                  </a:lnTo>
                  <a:close/>
                  <a:moveTo>
                    <a:pt x="502" y="348"/>
                  </a:moveTo>
                  <a:cubicBezTo>
                    <a:pt x="496" y="335"/>
                    <a:pt x="496" y="335"/>
                    <a:pt x="496" y="335"/>
                  </a:cubicBezTo>
                  <a:cubicBezTo>
                    <a:pt x="509" y="330"/>
                    <a:pt x="520" y="324"/>
                    <a:pt x="529" y="317"/>
                  </a:cubicBezTo>
                  <a:cubicBezTo>
                    <a:pt x="530" y="316"/>
                    <a:pt x="530" y="316"/>
                    <a:pt x="530" y="316"/>
                  </a:cubicBezTo>
                  <a:cubicBezTo>
                    <a:pt x="539" y="328"/>
                    <a:pt x="539" y="328"/>
                    <a:pt x="539" y="328"/>
                  </a:cubicBezTo>
                  <a:cubicBezTo>
                    <a:pt x="537" y="329"/>
                    <a:pt x="537" y="329"/>
                    <a:pt x="537" y="329"/>
                  </a:cubicBezTo>
                  <a:cubicBezTo>
                    <a:pt x="527" y="336"/>
                    <a:pt x="515" y="343"/>
                    <a:pt x="502" y="348"/>
                  </a:cubicBezTo>
                  <a:moveTo>
                    <a:pt x="297" y="360"/>
                  </a:moveTo>
                  <a:cubicBezTo>
                    <a:pt x="284" y="357"/>
                    <a:pt x="270" y="354"/>
                    <a:pt x="257" y="350"/>
                  </a:cubicBezTo>
                  <a:cubicBezTo>
                    <a:pt x="261" y="336"/>
                    <a:pt x="261" y="336"/>
                    <a:pt x="261" y="336"/>
                  </a:cubicBezTo>
                  <a:cubicBezTo>
                    <a:pt x="274" y="340"/>
                    <a:pt x="287" y="343"/>
                    <a:pt x="300" y="346"/>
                  </a:cubicBezTo>
                  <a:lnTo>
                    <a:pt x="297" y="360"/>
                  </a:lnTo>
                  <a:close/>
                  <a:moveTo>
                    <a:pt x="441" y="364"/>
                  </a:moveTo>
                  <a:cubicBezTo>
                    <a:pt x="439" y="350"/>
                    <a:pt x="439" y="350"/>
                    <a:pt x="439" y="350"/>
                  </a:cubicBezTo>
                  <a:cubicBezTo>
                    <a:pt x="453" y="348"/>
                    <a:pt x="466" y="345"/>
                    <a:pt x="478" y="341"/>
                  </a:cubicBezTo>
                  <a:cubicBezTo>
                    <a:pt x="482" y="355"/>
                    <a:pt x="482" y="355"/>
                    <a:pt x="482" y="355"/>
                  </a:cubicBezTo>
                  <a:cubicBezTo>
                    <a:pt x="469" y="359"/>
                    <a:pt x="456" y="362"/>
                    <a:pt x="441" y="364"/>
                  </a:cubicBezTo>
                  <a:moveTo>
                    <a:pt x="359" y="368"/>
                  </a:moveTo>
                  <a:cubicBezTo>
                    <a:pt x="345" y="367"/>
                    <a:pt x="331" y="366"/>
                    <a:pt x="318" y="364"/>
                  </a:cubicBezTo>
                  <a:cubicBezTo>
                    <a:pt x="320" y="350"/>
                    <a:pt x="320" y="350"/>
                    <a:pt x="320" y="350"/>
                  </a:cubicBezTo>
                  <a:cubicBezTo>
                    <a:pt x="333" y="352"/>
                    <a:pt x="346" y="353"/>
                    <a:pt x="360" y="354"/>
                  </a:cubicBezTo>
                  <a:lnTo>
                    <a:pt x="359" y="368"/>
                  </a:lnTo>
                  <a:close/>
                  <a:moveTo>
                    <a:pt x="383" y="369"/>
                  </a:moveTo>
                  <a:cubicBezTo>
                    <a:pt x="383" y="369"/>
                    <a:pt x="383" y="369"/>
                    <a:pt x="383" y="369"/>
                  </a:cubicBezTo>
                  <a:cubicBezTo>
                    <a:pt x="379" y="369"/>
                    <a:pt x="379" y="369"/>
                    <a:pt x="379" y="369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95" y="355"/>
                    <a:pt x="408" y="354"/>
                    <a:pt x="419" y="353"/>
                  </a:cubicBezTo>
                  <a:cubicBezTo>
                    <a:pt x="421" y="367"/>
                    <a:pt x="421" y="367"/>
                    <a:pt x="421" y="367"/>
                  </a:cubicBezTo>
                  <a:cubicBezTo>
                    <a:pt x="409" y="368"/>
                    <a:pt x="396" y="369"/>
                    <a:pt x="383" y="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-2071688" y="-1754188"/>
              <a:ext cx="806450" cy="671513"/>
            </a:xfrm>
            <a:custGeom>
              <a:avLst/>
              <a:gdLst>
                <a:gd name="T0" fmla="*/ 39 w 215"/>
                <a:gd name="T1" fmla="*/ 19 h 179"/>
                <a:gd name="T2" fmla="*/ 0 w 215"/>
                <a:gd name="T3" fmla="*/ 14 h 179"/>
                <a:gd name="T4" fmla="*/ 1 w 215"/>
                <a:gd name="T5" fmla="*/ 0 h 179"/>
                <a:gd name="T6" fmla="*/ 43 w 215"/>
                <a:gd name="T7" fmla="*/ 5 h 179"/>
                <a:gd name="T8" fmla="*/ 39 w 215"/>
                <a:gd name="T9" fmla="*/ 19 h 179"/>
                <a:gd name="T10" fmla="*/ 93 w 215"/>
                <a:gd name="T11" fmla="*/ 42 h 179"/>
                <a:gd name="T12" fmla="*/ 58 w 215"/>
                <a:gd name="T13" fmla="*/ 25 h 179"/>
                <a:gd name="T14" fmla="*/ 63 w 215"/>
                <a:gd name="T15" fmla="*/ 12 h 179"/>
                <a:gd name="T16" fmla="*/ 101 w 215"/>
                <a:gd name="T17" fmla="*/ 30 h 179"/>
                <a:gd name="T18" fmla="*/ 93 w 215"/>
                <a:gd name="T19" fmla="*/ 42 h 179"/>
                <a:gd name="T20" fmla="*/ 140 w 215"/>
                <a:gd name="T21" fmla="*/ 79 h 179"/>
                <a:gd name="T22" fmla="*/ 110 w 215"/>
                <a:gd name="T23" fmla="*/ 53 h 179"/>
                <a:gd name="T24" fmla="*/ 118 w 215"/>
                <a:gd name="T25" fmla="*/ 41 h 179"/>
                <a:gd name="T26" fmla="*/ 150 w 215"/>
                <a:gd name="T27" fmla="*/ 69 h 179"/>
                <a:gd name="T28" fmla="*/ 140 w 215"/>
                <a:gd name="T29" fmla="*/ 79 h 179"/>
                <a:gd name="T30" fmla="*/ 176 w 215"/>
                <a:gd name="T31" fmla="*/ 126 h 179"/>
                <a:gd name="T32" fmla="*/ 153 w 215"/>
                <a:gd name="T33" fmla="*/ 94 h 179"/>
                <a:gd name="T34" fmla="*/ 164 w 215"/>
                <a:gd name="T35" fmla="*/ 84 h 179"/>
                <a:gd name="T36" fmla="*/ 188 w 215"/>
                <a:gd name="T37" fmla="*/ 118 h 179"/>
                <a:gd name="T38" fmla="*/ 176 w 215"/>
                <a:gd name="T39" fmla="*/ 126 h 179"/>
                <a:gd name="T40" fmla="*/ 201 w 215"/>
                <a:gd name="T41" fmla="*/ 179 h 179"/>
                <a:gd name="T42" fmla="*/ 186 w 215"/>
                <a:gd name="T43" fmla="*/ 143 h 179"/>
                <a:gd name="T44" fmla="*/ 199 w 215"/>
                <a:gd name="T45" fmla="*/ 136 h 179"/>
                <a:gd name="T46" fmla="*/ 215 w 215"/>
                <a:gd name="T47" fmla="*/ 175 h 179"/>
                <a:gd name="T48" fmla="*/ 201 w 215"/>
                <a:gd name="T4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9">
                  <a:moveTo>
                    <a:pt x="39" y="19"/>
                  </a:moveTo>
                  <a:cubicBezTo>
                    <a:pt x="27" y="16"/>
                    <a:pt x="14" y="14"/>
                    <a:pt x="0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9" y="2"/>
                    <a:pt x="43" y="5"/>
                  </a:cubicBezTo>
                  <a:lnTo>
                    <a:pt x="39" y="19"/>
                  </a:lnTo>
                  <a:close/>
                  <a:moveTo>
                    <a:pt x="93" y="42"/>
                  </a:moveTo>
                  <a:cubicBezTo>
                    <a:pt x="82" y="35"/>
                    <a:pt x="70" y="29"/>
                    <a:pt x="58" y="2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6"/>
                    <a:pt x="89" y="22"/>
                    <a:pt x="101" y="30"/>
                  </a:cubicBezTo>
                  <a:lnTo>
                    <a:pt x="93" y="42"/>
                  </a:lnTo>
                  <a:close/>
                  <a:moveTo>
                    <a:pt x="140" y="79"/>
                  </a:moveTo>
                  <a:cubicBezTo>
                    <a:pt x="130" y="69"/>
                    <a:pt x="120" y="60"/>
                    <a:pt x="110" y="53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9" y="49"/>
                    <a:pt x="140" y="59"/>
                    <a:pt x="150" y="69"/>
                  </a:cubicBezTo>
                  <a:lnTo>
                    <a:pt x="140" y="79"/>
                  </a:lnTo>
                  <a:close/>
                  <a:moveTo>
                    <a:pt x="176" y="126"/>
                  </a:moveTo>
                  <a:cubicBezTo>
                    <a:pt x="169" y="114"/>
                    <a:pt x="161" y="104"/>
                    <a:pt x="153" y="9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73" y="95"/>
                    <a:pt x="181" y="106"/>
                    <a:pt x="188" y="118"/>
                  </a:cubicBezTo>
                  <a:lnTo>
                    <a:pt x="176" y="126"/>
                  </a:lnTo>
                  <a:close/>
                  <a:moveTo>
                    <a:pt x="201" y="179"/>
                  </a:moveTo>
                  <a:cubicBezTo>
                    <a:pt x="198" y="168"/>
                    <a:pt x="193" y="155"/>
                    <a:pt x="186" y="143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6" y="149"/>
                    <a:pt x="211" y="163"/>
                    <a:pt x="215" y="175"/>
                  </a:cubicBezTo>
                  <a:lnTo>
                    <a:pt x="201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-3824288" y="-1739900"/>
              <a:ext cx="338138" cy="296863"/>
            </a:xfrm>
            <a:custGeom>
              <a:avLst/>
              <a:gdLst>
                <a:gd name="T0" fmla="*/ 104 w 213"/>
                <a:gd name="T1" fmla="*/ 69 h 187"/>
                <a:gd name="T2" fmla="*/ 57 w 213"/>
                <a:gd name="T3" fmla="*/ 152 h 187"/>
                <a:gd name="T4" fmla="*/ 154 w 213"/>
                <a:gd name="T5" fmla="*/ 152 h 187"/>
                <a:gd name="T6" fmla="*/ 104 w 213"/>
                <a:gd name="T7" fmla="*/ 69 h 187"/>
                <a:gd name="T8" fmla="*/ 0 w 213"/>
                <a:gd name="T9" fmla="*/ 187 h 187"/>
                <a:gd name="T10" fmla="*/ 104 w 213"/>
                <a:gd name="T11" fmla="*/ 0 h 187"/>
                <a:gd name="T12" fmla="*/ 213 w 213"/>
                <a:gd name="T13" fmla="*/ 185 h 187"/>
                <a:gd name="T14" fmla="*/ 0 w 213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87">
                  <a:moveTo>
                    <a:pt x="104" y="69"/>
                  </a:moveTo>
                  <a:lnTo>
                    <a:pt x="57" y="152"/>
                  </a:lnTo>
                  <a:lnTo>
                    <a:pt x="154" y="152"/>
                  </a:lnTo>
                  <a:lnTo>
                    <a:pt x="104" y="69"/>
                  </a:lnTo>
                  <a:close/>
                  <a:moveTo>
                    <a:pt x="0" y="187"/>
                  </a:moveTo>
                  <a:lnTo>
                    <a:pt x="104" y="0"/>
                  </a:lnTo>
                  <a:lnTo>
                    <a:pt x="213" y="185"/>
                  </a:lnTo>
                  <a:lnTo>
                    <a:pt x="0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-3144838" y="-3821113"/>
              <a:ext cx="2900363" cy="2886075"/>
            </a:xfrm>
            <a:custGeom>
              <a:avLst/>
              <a:gdLst>
                <a:gd name="T0" fmla="*/ 388 w 773"/>
                <a:gd name="T1" fmla="*/ 768 h 768"/>
                <a:gd name="T2" fmla="*/ 125 w 773"/>
                <a:gd name="T3" fmla="*/ 663 h 768"/>
                <a:gd name="T4" fmla="*/ 6 w 773"/>
                <a:gd name="T5" fmla="*/ 395 h 768"/>
                <a:gd name="T6" fmla="*/ 378 w 773"/>
                <a:gd name="T7" fmla="*/ 3 h 768"/>
                <a:gd name="T8" fmla="*/ 665 w 773"/>
                <a:gd name="T9" fmla="*/ 121 h 768"/>
                <a:gd name="T10" fmla="*/ 654 w 773"/>
                <a:gd name="T11" fmla="*/ 131 h 768"/>
                <a:gd name="T12" fmla="*/ 378 w 773"/>
                <a:gd name="T13" fmla="*/ 17 h 768"/>
                <a:gd name="T14" fmla="*/ 20 w 773"/>
                <a:gd name="T15" fmla="*/ 395 h 768"/>
                <a:gd name="T16" fmla="*/ 135 w 773"/>
                <a:gd name="T17" fmla="*/ 652 h 768"/>
                <a:gd name="T18" fmla="*/ 398 w 773"/>
                <a:gd name="T19" fmla="*/ 753 h 768"/>
                <a:gd name="T20" fmla="*/ 655 w 773"/>
                <a:gd name="T21" fmla="*/ 639 h 768"/>
                <a:gd name="T22" fmla="*/ 756 w 773"/>
                <a:gd name="T23" fmla="*/ 375 h 768"/>
                <a:gd name="T24" fmla="*/ 720 w 773"/>
                <a:gd name="T25" fmla="*/ 226 h 768"/>
                <a:gd name="T26" fmla="*/ 733 w 773"/>
                <a:gd name="T27" fmla="*/ 220 h 768"/>
                <a:gd name="T28" fmla="*/ 771 w 773"/>
                <a:gd name="T29" fmla="*/ 375 h 768"/>
                <a:gd name="T30" fmla="*/ 666 w 773"/>
                <a:gd name="T31" fmla="*/ 648 h 768"/>
                <a:gd name="T32" fmla="*/ 398 w 773"/>
                <a:gd name="T33" fmla="*/ 768 h 768"/>
                <a:gd name="T34" fmla="*/ 388 w 773"/>
                <a:gd name="T35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68">
                  <a:moveTo>
                    <a:pt x="388" y="768"/>
                  </a:moveTo>
                  <a:cubicBezTo>
                    <a:pt x="289" y="768"/>
                    <a:pt x="196" y="731"/>
                    <a:pt x="125" y="663"/>
                  </a:cubicBezTo>
                  <a:cubicBezTo>
                    <a:pt x="51" y="592"/>
                    <a:pt x="8" y="497"/>
                    <a:pt x="6" y="395"/>
                  </a:cubicBezTo>
                  <a:cubicBezTo>
                    <a:pt x="0" y="184"/>
                    <a:pt x="167" y="8"/>
                    <a:pt x="378" y="3"/>
                  </a:cubicBezTo>
                  <a:cubicBezTo>
                    <a:pt x="486" y="0"/>
                    <a:pt x="590" y="43"/>
                    <a:pt x="665" y="121"/>
                  </a:cubicBezTo>
                  <a:cubicBezTo>
                    <a:pt x="654" y="131"/>
                    <a:pt x="654" y="131"/>
                    <a:pt x="654" y="131"/>
                  </a:cubicBezTo>
                  <a:cubicBezTo>
                    <a:pt x="583" y="56"/>
                    <a:pt x="482" y="15"/>
                    <a:pt x="378" y="17"/>
                  </a:cubicBezTo>
                  <a:cubicBezTo>
                    <a:pt x="175" y="22"/>
                    <a:pt x="15" y="192"/>
                    <a:pt x="20" y="395"/>
                  </a:cubicBezTo>
                  <a:cubicBezTo>
                    <a:pt x="23" y="493"/>
                    <a:pt x="63" y="584"/>
                    <a:pt x="135" y="652"/>
                  </a:cubicBezTo>
                  <a:cubicBezTo>
                    <a:pt x="206" y="720"/>
                    <a:pt x="299" y="756"/>
                    <a:pt x="398" y="753"/>
                  </a:cubicBezTo>
                  <a:cubicBezTo>
                    <a:pt x="496" y="751"/>
                    <a:pt x="587" y="710"/>
                    <a:pt x="655" y="639"/>
                  </a:cubicBezTo>
                  <a:cubicBezTo>
                    <a:pt x="723" y="567"/>
                    <a:pt x="759" y="474"/>
                    <a:pt x="756" y="375"/>
                  </a:cubicBezTo>
                  <a:cubicBezTo>
                    <a:pt x="755" y="323"/>
                    <a:pt x="743" y="273"/>
                    <a:pt x="720" y="226"/>
                  </a:cubicBezTo>
                  <a:cubicBezTo>
                    <a:pt x="733" y="220"/>
                    <a:pt x="733" y="220"/>
                    <a:pt x="733" y="220"/>
                  </a:cubicBezTo>
                  <a:cubicBezTo>
                    <a:pt x="757" y="268"/>
                    <a:pt x="769" y="321"/>
                    <a:pt x="771" y="375"/>
                  </a:cubicBezTo>
                  <a:cubicBezTo>
                    <a:pt x="773" y="477"/>
                    <a:pt x="736" y="574"/>
                    <a:pt x="666" y="648"/>
                  </a:cubicBezTo>
                  <a:cubicBezTo>
                    <a:pt x="595" y="723"/>
                    <a:pt x="500" y="765"/>
                    <a:pt x="398" y="768"/>
                  </a:cubicBezTo>
                  <a:cubicBezTo>
                    <a:pt x="395" y="768"/>
                    <a:pt x="391" y="768"/>
                    <a:pt x="388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-431801" y="-2608263"/>
              <a:ext cx="88900" cy="76200"/>
            </a:xfrm>
            <a:custGeom>
              <a:avLst/>
              <a:gdLst>
                <a:gd name="T0" fmla="*/ 20 w 24"/>
                <a:gd name="T1" fmla="*/ 20 h 20"/>
                <a:gd name="T2" fmla="*/ 0 w 24"/>
                <a:gd name="T3" fmla="*/ 13 h 20"/>
                <a:gd name="T4" fmla="*/ 6 w 24"/>
                <a:gd name="T5" fmla="*/ 0 h 20"/>
                <a:gd name="T6" fmla="*/ 24 w 24"/>
                <a:gd name="T7" fmla="*/ 7 h 20"/>
                <a:gd name="T8" fmla="*/ 2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0" y="20"/>
                  </a:moveTo>
                  <a:cubicBezTo>
                    <a:pt x="13" y="18"/>
                    <a:pt x="7" y="16"/>
                    <a:pt x="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2"/>
                    <a:pt x="18" y="5"/>
                    <a:pt x="24" y="7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-1168401" y="-3452813"/>
              <a:ext cx="679450" cy="857250"/>
            </a:xfrm>
            <a:custGeom>
              <a:avLst/>
              <a:gdLst>
                <a:gd name="T0" fmla="*/ 10 w 181"/>
                <a:gd name="T1" fmla="*/ 42 h 228"/>
                <a:gd name="T2" fmla="*/ 0 w 181"/>
                <a:gd name="T3" fmla="*/ 3 h 228"/>
                <a:gd name="T4" fmla="*/ 14 w 181"/>
                <a:gd name="T5" fmla="*/ 0 h 228"/>
                <a:gd name="T6" fmla="*/ 24 w 181"/>
                <a:gd name="T7" fmla="*/ 37 h 228"/>
                <a:gd name="T8" fmla="*/ 10 w 181"/>
                <a:gd name="T9" fmla="*/ 42 h 228"/>
                <a:gd name="T10" fmla="*/ 36 w 181"/>
                <a:gd name="T11" fmla="*/ 100 h 228"/>
                <a:gd name="T12" fmla="*/ 19 w 181"/>
                <a:gd name="T13" fmla="*/ 64 h 228"/>
                <a:gd name="T14" fmla="*/ 32 w 181"/>
                <a:gd name="T15" fmla="*/ 59 h 228"/>
                <a:gd name="T16" fmla="*/ 49 w 181"/>
                <a:gd name="T17" fmla="*/ 92 h 228"/>
                <a:gd name="T18" fmla="*/ 36 w 181"/>
                <a:gd name="T19" fmla="*/ 100 h 228"/>
                <a:gd name="T20" fmla="*/ 74 w 181"/>
                <a:gd name="T21" fmla="*/ 151 h 228"/>
                <a:gd name="T22" fmla="*/ 49 w 181"/>
                <a:gd name="T23" fmla="*/ 120 h 228"/>
                <a:gd name="T24" fmla="*/ 61 w 181"/>
                <a:gd name="T25" fmla="*/ 112 h 228"/>
                <a:gd name="T26" fmla="*/ 84 w 181"/>
                <a:gd name="T27" fmla="*/ 142 h 228"/>
                <a:gd name="T28" fmla="*/ 74 w 181"/>
                <a:gd name="T29" fmla="*/ 151 h 228"/>
                <a:gd name="T30" fmla="*/ 120 w 181"/>
                <a:gd name="T31" fmla="*/ 195 h 228"/>
                <a:gd name="T32" fmla="*/ 90 w 181"/>
                <a:gd name="T33" fmla="*/ 169 h 228"/>
                <a:gd name="T34" fmla="*/ 100 w 181"/>
                <a:gd name="T35" fmla="*/ 159 h 228"/>
                <a:gd name="T36" fmla="*/ 129 w 181"/>
                <a:gd name="T37" fmla="*/ 183 h 228"/>
                <a:gd name="T38" fmla="*/ 120 w 181"/>
                <a:gd name="T39" fmla="*/ 195 h 228"/>
                <a:gd name="T40" fmla="*/ 174 w 181"/>
                <a:gd name="T41" fmla="*/ 228 h 228"/>
                <a:gd name="T42" fmla="*/ 140 w 181"/>
                <a:gd name="T43" fmla="*/ 209 h 228"/>
                <a:gd name="T44" fmla="*/ 148 w 181"/>
                <a:gd name="T45" fmla="*/ 197 h 228"/>
                <a:gd name="T46" fmla="*/ 181 w 181"/>
                <a:gd name="T47" fmla="*/ 216 h 228"/>
                <a:gd name="T48" fmla="*/ 174 w 181"/>
                <a:gd name="T4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228">
                  <a:moveTo>
                    <a:pt x="10" y="42"/>
                  </a:moveTo>
                  <a:cubicBezTo>
                    <a:pt x="6" y="29"/>
                    <a:pt x="3" y="16"/>
                    <a:pt x="0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3"/>
                    <a:pt x="20" y="25"/>
                    <a:pt x="24" y="37"/>
                  </a:cubicBezTo>
                  <a:lnTo>
                    <a:pt x="10" y="42"/>
                  </a:lnTo>
                  <a:close/>
                  <a:moveTo>
                    <a:pt x="36" y="100"/>
                  </a:moveTo>
                  <a:cubicBezTo>
                    <a:pt x="30" y="88"/>
                    <a:pt x="24" y="76"/>
                    <a:pt x="19" y="64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7" y="70"/>
                    <a:pt x="43" y="82"/>
                    <a:pt x="49" y="92"/>
                  </a:cubicBezTo>
                  <a:lnTo>
                    <a:pt x="36" y="100"/>
                  </a:lnTo>
                  <a:close/>
                  <a:moveTo>
                    <a:pt x="74" y="151"/>
                  </a:moveTo>
                  <a:cubicBezTo>
                    <a:pt x="65" y="142"/>
                    <a:pt x="57" y="131"/>
                    <a:pt x="49" y="12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8" y="122"/>
                    <a:pt x="76" y="132"/>
                    <a:pt x="84" y="142"/>
                  </a:cubicBezTo>
                  <a:lnTo>
                    <a:pt x="74" y="151"/>
                  </a:lnTo>
                  <a:close/>
                  <a:moveTo>
                    <a:pt x="120" y="195"/>
                  </a:moveTo>
                  <a:cubicBezTo>
                    <a:pt x="110" y="187"/>
                    <a:pt x="100" y="178"/>
                    <a:pt x="90" y="169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9" y="167"/>
                    <a:pt x="119" y="176"/>
                    <a:pt x="129" y="183"/>
                  </a:cubicBezTo>
                  <a:lnTo>
                    <a:pt x="120" y="195"/>
                  </a:lnTo>
                  <a:close/>
                  <a:moveTo>
                    <a:pt x="174" y="228"/>
                  </a:moveTo>
                  <a:cubicBezTo>
                    <a:pt x="162" y="223"/>
                    <a:pt x="151" y="216"/>
                    <a:pt x="140" y="209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58" y="204"/>
                    <a:pt x="169" y="210"/>
                    <a:pt x="181" y="216"/>
                  </a:cubicBezTo>
                  <a:lnTo>
                    <a:pt x="17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-1190626" y="-3609975"/>
              <a:ext cx="60325" cy="77788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 h 21"/>
                <a:gd name="T4" fmla="*/ 15 w 16"/>
                <a:gd name="T5" fmla="*/ 0 h 21"/>
                <a:gd name="T6" fmla="*/ 16 w 16"/>
                <a:gd name="T7" fmla="*/ 20 h 21"/>
                <a:gd name="T8" fmla="*/ 2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1" y="15"/>
                    <a:pt x="1" y="8"/>
                    <a:pt x="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6" y="13"/>
                    <a:pt x="16" y="20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-1190626" y="-3824288"/>
              <a:ext cx="60325" cy="82550"/>
            </a:xfrm>
            <a:custGeom>
              <a:avLst/>
              <a:gdLst>
                <a:gd name="T0" fmla="*/ 14 w 16"/>
                <a:gd name="T1" fmla="*/ 22 h 22"/>
                <a:gd name="T2" fmla="*/ 0 w 16"/>
                <a:gd name="T3" fmla="*/ 21 h 22"/>
                <a:gd name="T4" fmla="*/ 2 w 16"/>
                <a:gd name="T5" fmla="*/ 0 h 22"/>
                <a:gd name="T6" fmla="*/ 16 w 16"/>
                <a:gd name="T7" fmla="*/ 2 h 22"/>
                <a:gd name="T8" fmla="*/ 14 w 1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7"/>
                    <a:pt x="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9"/>
                    <a:pt x="15" y="15"/>
                    <a:pt x="14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-1171576" y="-4887913"/>
              <a:ext cx="2393950" cy="2416175"/>
            </a:xfrm>
            <a:custGeom>
              <a:avLst/>
              <a:gdLst>
                <a:gd name="T0" fmla="*/ 316 w 638"/>
                <a:gd name="T1" fmla="*/ 14 h 643"/>
                <a:gd name="T2" fmla="*/ 316 w 638"/>
                <a:gd name="T3" fmla="*/ 0 h 643"/>
                <a:gd name="T4" fmla="*/ 348 w 638"/>
                <a:gd name="T5" fmla="*/ 15 h 643"/>
                <a:gd name="T6" fmla="*/ 287 w 638"/>
                <a:gd name="T7" fmla="*/ 1 h 643"/>
                <a:gd name="T8" fmla="*/ 406 w 638"/>
                <a:gd name="T9" fmla="*/ 27 h 643"/>
                <a:gd name="T10" fmla="*/ 410 w 638"/>
                <a:gd name="T11" fmla="*/ 13 h 643"/>
                <a:gd name="T12" fmla="*/ 186 w 638"/>
                <a:gd name="T13" fmla="*/ 27 h 643"/>
                <a:gd name="T14" fmla="*/ 192 w 638"/>
                <a:gd name="T15" fmla="*/ 40 h 643"/>
                <a:gd name="T16" fmla="*/ 430 w 638"/>
                <a:gd name="T17" fmla="*/ 20 h 643"/>
                <a:gd name="T18" fmla="*/ 140 w 638"/>
                <a:gd name="T19" fmla="*/ 69 h 643"/>
                <a:gd name="T20" fmla="*/ 174 w 638"/>
                <a:gd name="T21" fmla="*/ 49 h 643"/>
                <a:gd name="T22" fmla="*/ 478 w 638"/>
                <a:gd name="T23" fmla="*/ 60 h 643"/>
                <a:gd name="T24" fmla="*/ 511 w 638"/>
                <a:gd name="T25" fmla="*/ 83 h 643"/>
                <a:gd name="T26" fmla="*/ 115 w 638"/>
                <a:gd name="T27" fmla="*/ 70 h 643"/>
                <a:gd name="T28" fmla="*/ 553 w 638"/>
                <a:gd name="T29" fmla="*/ 125 h 643"/>
                <a:gd name="T30" fmla="*/ 564 w 638"/>
                <a:gd name="T31" fmla="*/ 116 h 643"/>
                <a:gd name="T32" fmla="*/ 46 w 638"/>
                <a:gd name="T33" fmla="*/ 147 h 643"/>
                <a:gd name="T34" fmla="*/ 58 w 638"/>
                <a:gd name="T35" fmla="*/ 155 h 643"/>
                <a:gd name="T36" fmla="*/ 577 w 638"/>
                <a:gd name="T37" fmla="*/ 132 h 643"/>
                <a:gd name="T38" fmla="*/ 31 w 638"/>
                <a:gd name="T39" fmla="*/ 208 h 643"/>
                <a:gd name="T40" fmla="*/ 48 w 638"/>
                <a:gd name="T41" fmla="*/ 172 h 643"/>
                <a:gd name="T42" fmla="*/ 595 w 638"/>
                <a:gd name="T43" fmla="*/ 192 h 643"/>
                <a:gd name="T44" fmla="*/ 610 w 638"/>
                <a:gd name="T45" fmla="*/ 229 h 643"/>
                <a:gd name="T46" fmla="*/ 10 w 638"/>
                <a:gd name="T47" fmla="*/ 222 h 643"/>
                <a:gd name="T48" fmla="*/ 622 w 638"/>
                <a:gd name="T49" fmla="*/ 288 h 643"/>
                <a:gd name="T50" fmla="*/ 636 w 638"/>
                <a:gd name="T51" fmla="*/ 286 h 643"/>
                <a:gd name="T52" fmla="*/ 623 w 638"/>
                <a:gd name="T53" fmla="*/ 347 h 643"/>
                <a:gd name="T54" fmla="*/ 623 w 638"/>
                <a:gd name="T55" fmla="*/ 308 h 643"/>
                <a:gd name="T56" fmla="*/ 638 w 638"/>
                <a:gd name="T57" fmla="*/ 325 h 643"/>
                <a:gd name="T58" fmla="*/ 612 w 638"/>
                <a:gd name="T59" fmla="*/ 406 h 643"/>
                <a:gd name="T60" fmla="*/ 626 w 638"/>
                <a:gd name="T61" fmla="*/ 410 h 643"/>
                <a:gd name="T62" fmla="*/ 606 w 638"/>
                <a:gd name="T63" fmla="*/ 425 h 643"/>
                <a:gd name="T64" fmla="*/ 569 w 638"/>
                <a:gd name="T65" fmla="*/ 521 h 643"/>
                <a:gd name="T66" fmla="*/ 593 w 638"/>
                <a:gd name="T67" fmla="*/ 486 h 643"/>
                <a:gd name="T68" fmla="*/ 516 w 638"/>
                <a:gd name="T69" fmla="*/ 555 h 643"/>
                <a:gd name="T70" fmla="*/ 526 w 638"/>
                <a:gd name="T71" fmla="*/ 566 h 643"/>
                <a:gd name="T72" fmla="*/ 501 w 638"/>
                <a:gd name="T73" fmla="*/ 567 h 643"/>
                <a:gd name="T74" fmla="*/ 418 w 638"/>
                <a:gd name="T75" fmla="*/ 627 h 643"/>
                <a:gd name="T76" fmla="*/ 456 w 638"/>
                <a:gd name="T77" fmla="*/ 611 h 643"/>
                <a:gd name="T78" fmla="*/ 355 w 638"/>
                <a:gd name="T79" fmla="*/ 626 h 643"/>
                <a:gd name="T80" fmla="*/ 357 w 638"/>
                <a:gd name="T81" fmla="*/ 640 h 643"/>
                <a:gd name="T82" fmla="*/ 294 w 638"/>
                <a:gd name="T83" fmla="*/ 642 h 643"/>
                <a:gd name="T84" fmla="*/ 317 w 638"/>
                <a:gd name="T85" fmla="*/ 629 h 643"/>
                <a:gd name="T86" fmla="*/ 317 w 638"/>
                <a:gd name="T87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643">
                  <a:moveTo>
                    <a:pt x="348" y="15"/>
                  </a:moveTo>
                  <a:cubicBezTo>
                    <a:pt x="339" y="15"/>
                    <a:pt x="329" y="14"/>
                    <a:pt x="320" y="14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08" y="14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0" y="0"/>
                    <a:pt x="313" y="0"/>
                    <a:pt x="316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40" y="0"/>
                    <a:pt x="349" y="1"/>
                  </a:cubicBezTo>
                  <a:lnTo>
                    <a:pt x="348" y="15"/>
                  </a:lnTo>
                  <a:close/>
                  <a:moveTo>
                    <a:pt x="249" y="21"/>
                  </a:moveTo>
                  <a:cubicBezTo>
                    <a:pt x="246" y="7"/>
                    <a:pt x="246" y="7"/>
                    <a:pt x="246" y="7"/>
                  </a:cubicBezTo>
                  <a:cubicBezTo>
                    <a:pt x="259" y="4"/>
                    <a:pt x="273" y="2"/>
                    <a:pt x="287" y="1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75" y="16"/>
                    <a:pt x="262" y="18"/>
                    <a:pt x="249" y="21"/>
                  </a:cubicBezTo>
                  <a:moveTo>
                    <a:pt x="406" y="27"/>
                  </a:moveTo>
                  <a:cubicBezTo>
                    <a:pt x="393" y="23"/>
                    <a:pt x="380" y="20"/>
                    <a:pt x="367" y="18"/>
                  </a:cubicBezTo>
                  <a:cubicBezTo>
                    <a:pt x="370" y="4"/>
                    <a:pt x="370" y="4"/>
                    <a:pt x="370" y="4"/>
                  </a:cubicBezTo>
                  <a:cubicBezTo>
                    <a:pt x="383" y="6"/>
                    <a:pt x="397" y="9"/>
                    <a:pt x="410" y="13"/>
                  </a:cubicBezTo>
                  <a:lnTo>
                    <a:pt x="406" y="27"/>
                  </a:lnTo>
                  <a:close/>
                  <a:moveTo>
                    <a:pt x="192" y="40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99" y="21"/>
                    <a:pt x="212" y="16"/>
                    <a:pt x="225" y="13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17" y="30"/>
                    <a:pt x="204" y="35"/>
                    <a:pt x="192" y="40"/>
                  </a:cubicBezTo>
                  <a:moveTo>
                    <a:pt x="461" y="50"/>
                  </a:moveTo>
                  <a:cubicBezTo>
                    <a:pt x="450" y="44"/>
                    <a:pt x="437" y="38"/>
                    <a:pt x="425" y="34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43" y="25"/>
                    <a:pt x="456" y="31"/>
                    <a:pt x="468" y="37"/>
                  </a:cubicBezTo>
                  <a:lnTo>
                    <a:pt x="461" y="50"/>
                  </a:lnTo>
                  <a:close/>
                  <a:moveTo>
                    <a:pt x="140" y="69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43" y="50"/>
                    <a:pt x="155" y="42"/>
                    <a:pt x="168" y="36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62" y="55"/>
                    <a:pt x="151" y="62"/>
                    <a:pt x="140" y="69"/>
                  </a:cubicBezTo>
                  <a:moveTo>
                    <a:pt x="511" y="83"/>
                  </a:moveTo>
                  <a:cubicBezTo>
                    <a:pt x="501" y="75"/>
                    <a:pt x="490" y="67"/>
                    <a:pt x="478" y="60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98" y="55"/>
                    <a:pt x="509" y="63"/>
                    <a:pt x="520" y="72"/>
                  </a:cubicBezTo>
                  <a:lnTo>
                    <a:pt x="511" y="83"/>
                  </a:lnTo>
                  <a:close/>
                  <a:moveTo>
                    <a:pt x="95" y="108"/>
                  </a:moveTo>
                  <a:cubicBezTo>
                    <a:pt x="85" y="98"/>
                    <a:pt x="85" y="98"/>
                    <a:pt x="85" y="98"/>
                  </a:cubicBezTo>
                  <a:cubicBezTo>
                    <a:pt x="94" y="88"/>
                    <a:pt x="104" y="79"/>
                    <a:pt x="115" y="70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14" y="90"/>
                    <a:pt x="104" y="99"/>
                    <a:pt x="95" y="108"/>
                  </a:cubicBezTo>
                  <a:moveTo>
                    <a:pt x="553" y="125"/>
                  </a:moveTo>
                  <a:cubicBezTo>
                    <a:pt x="545" y="115"/>
                    <a:pt x="535" y="105"/>
                    <a:pt x="526" y="96"/>
                  </a:cubicBezTo>
                  <a:cubicBezTo>
                    <a:pt x="536" y="86"/>
                    <a:pt x="536" y="86"/>
                    <a:pt x="536" y="86"/>
                  </a:cubicBezTo>
                  <a:cubicBezTo>
                    <a:pt x="546" y="95"/>
                    <a:pt x="555" y="105"/>
                    <a:pt x="564" y="116"/>
                  </a:cubicBezTo>
                  <a:lnTo>
                    <a:pt x="553" y="125"/>
                  </a:lnTo>
                  <a:close/>
                  <a:moveTo>
                    <a:pt x="58" y="155"/>
                  </a:moveTo>
                  <a:cubicBezTo>
                    <a:pt x="46" y="147"/>
                    <a:pt x="46" y="147"/>
                    <a:pt x="46" y="147"/>
                  </a:cubicBezTo>
                  <a:cubicBezTo>
                    <a:pt x="53" y="135"/>
                    <a:pt x="62" y="124"/>
                    <a:pt x="71" y="114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65" y="144"/>
                    <a:pt x="58" y="155"/>
                  </a:cubicBezTo>
                  <a:moveTo>
                    <a:pt x="587" y="175"/>
                  </a:moveTo>
                  <a:cubicBezTo>
                    <a:pt x="580" y="163"/>
                    <a:pt x="573" y="152"/>
                    <a:pt x="565" y="141"/>
                  </a:cubicBezTo>
                  <a:cubicBezTo>
                    <a:pt x="577" y="132"/>
                    <a:pt x="577" y="132"/>
                    <a:pt x="577" y="132"/>
                  </a:cubicBezTo>
                  <a:cubicBezTo>
                    <a:pt x="585" y="144"/>
                    <a:pt x="593" y="156"/>
                    <a:pt x="599" y="168"/>
                  </a:cubicBezTo>
                  <a:lnTo>
                    <a:pt x="587" y="175"/>
                  </a:lnTo>
                  <a:close/>
                  <a:moveTo>
                    <a:pt x="31" y="208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22" y="190"/>
                    <a:pt x="28" y="177"/>
                    <a:pt x="35" y="16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1" y="184"/>
                    <a:pt x="35" y="196"/>
                    <a:pt x="31" y="208"/>
                  </a:cubicBezTo>
                  <a:moveTo>
                    <a:pt x="610" y="229"/>
                  </a:moveTo>
                  <a:cubicBezTo>
                    <a:pt x="606" y="217"/>
                    <a:pt x="601" y="204"/>
                    <a:pt x="595" y="192"/>
                  </a:cubicBezTo>
                  <a:cubicBezTo>
                    <a:pt x="609" y="186"/>
                    <a:pt x="609" y="186"/>
                    <a:pt x="609" y="186"/>
                  </a:cubicBezTo>
                  <a:cubicBezTo>
                    <a:pt x="614" y="199"/>
                    <a:pt x="619" y="212"/>
                    <a:pt x="624" y="225"/>
                  </a:cubicBezTo>
                  <a:lnTo>
                    <a:pt x="610" y="229"/>
                  </a:lnTo>
                  <a:close/>
                  <a:moveTo>
                    <a:pt x="14" y="265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2" y="249"/>
                    <a:pt x="6" y="235"/>
                    <a:pt x="10" y="222"/>
                  </a:cubicBezTo>
                  <a:cubicBezTo>
                    <a:pt x="24" y="227"/>
                    <a:pt x="24" y="227"/>
                    <a:pt x="24" y="227"/>
                  </a:cubicBezTo>
                  <a:cubicBezTo>
                    <a:pt x="20" y="239"/>
                    <a:pt x="17" y="252"/>
                    <a:pt x="14" y="265"/>
                  </a:cubicBezTo>
                  <a:moveTo>
                    <a:pt x="622" y="288"/>
                  </a:moveTo>
                  <a:cubicBezTo>
                    <a:pt x="621" y="275"/>
                    <a:pt x="618" y="261"/>
                    <a:pt x="615" y="249"/>
                  </a:cubicBezTo>
                  <a:cubicBezTo>
                    <a:pt x="629" y="245"/>
                    <a:pt x="629" y="245"/>
                    <a:pt x="629" y="245"/>
                  </a:cubicBezTo>
                  <a:cubicBezTo>
                    <a:pt x="632" y="259"/>
                    <a:pt x="635" y="272"/>
                    <a:pt x="636" y="286"/>
                  </a:cubicBezTo>
                  <a:lnTo>
                    <a:pt x="622" y="288"/>
                  </a:lnTo>
                  <a:close/>
                  <a:moveTo>
                    <a:pt x="637" y="349"/>
                  </a:moveTo>
                  <a:cubicBezTo>
                    <a:pt x="623" y="347"/>
                    <a:pt x="623" y="347"/>
                    <a:pt x="623" y="347"/>
                  </a:cubicBezTo>
                  <a:cubicBezTo>
                    <a:pt x="623" y="340"/>
                    <a:pt x="624" y="332"/>
                    <a:pt x="624" y="325"/>
                  </a:cubicBezTo>
                  <a:cubicBezTo>
                    <a:pt x="624" y="321"/>
                    <a:pt x="624" y="321"/>
                    <a:pt x="624" y="321"/>
                  </a:cubicBezTo>
                  <a:cubicBezTo>
                    <a:pt x="624" y="317"/>
                    <a:pt x="624" y="312"/>
                    <a:pt x="623" y="308"/>
                  </a:cubicBezTo>
                  <a:cubicBezTo>
                    <a:pt x="638" y="307"/>
                    <a:pt x="638" y="307"/>
                    <a:pt x="638" y="307"/>
                  </a:cubicBezTo>
                  <a:cubicBezTo>
                    <a:pt x="638" y="312"/>
                    <a:pt x="638" y="316"/>
                    <a:pt x="638" y="321"/>
                  </a:cubicBezTo>
                  <a:cubicBezTo>
                    <a:pt x="638" y="325"/>
                    <a:pt x="638" y="325"/>
                    <a:pt x="638" y="325"/>
                  </a:cubicBezTo>
                  <a:cubicBezTo>
                    <a:pt x="638" y="333"/>
                    <a:pt x="638" y="341"/>
                    <a:pt x="637" y="349"/>
                  </a:cubicBezTo>
                  <a:moveTo>
                    <a:pt x="626" y="410"/>
                  </a:moveTo>
                  <a:cubicBezTo>
                    <a:pt x="612" y="406"/>
                    <a:pt x="612" y="406"/>
                    <a:pt x="612" y="406"/>
                  </a:cubicBezTo>
                  <a:cubicBezTo>
                    <a:pt x="616" y="393"/>
                    <a:pt x="618" y="380"/>
                    <a:pt x="620" y="367"/>
                  </a:cubicBezTo>
                  <a:cubicBezTo>
                    <a:pt x="635" y="369"/>
                    <a:pt x="635" y="369"/>
                    <a:pt x="635" y="369"/>
                  </a:cubicBezTo>
                  <a:cubicBezTo>
                    <a:pt x="633" y="383"/>
                    <a:pt x="630" y="397"/>
                    <a:pt x="626" y="410"/>
                  </a:cubicBezTo>
                  <a:moveTo>
                    <a:pt x="603" y="468"/>
                  </a:moveTo>
                  <a:cubicBezTo>
                    <a:pt x="590" y="462"/>
                    <a:pt x="590" y="462"/>
                    <a:pt x="590" y="462"/>
                  </a:cubicBezTo>
                  <a:cubicBezTo>
                    <a:pt x="596" y="450"/>
                    <a:pt x="601" y="437"/>
                    <a:pt x="606" y="425"/>
                  </a:cubicBezTo>
                  <a:cubicBezTo>
                    <a:pt x="619" y="430"/>
                    <a:pt x="619" y="430"/>
                    <a:pt x="619" y="430"/>
                  </a:cubicBezTo>
                  <a:cubicBezTo>
                    <a:pt x="615" y="443"/>
                    <a:pt x="609" y="456"/>
                    <a:pt x="603" y="468"/>
                  </a:cubicBezTo>
                  <a:moveTo>
                    <a:pt x="569" y="521"/>
                  </a:moveTo>
                  <a:cubicBezTo>
                    <a:pt x="558" y="512"/>
                    <a:pt x="558" y="512"/>
                    <a:pt x="558" y="512"/>
                  </a:cubicBezTo>
                  <a:cubicBezTo>
                    <a:pt x="566" y="501"/>
                    <a:pt x="573" y="490"/>
                    <a:pt x="580" y="479"/>
                  </a:cubicBezTo>
                  <a:cubicBezTo>
                    <a:pt x="593" y="486"/>
                    <a:pt x="593" y="486"/>
                    <a:pt x="593" y="486"/>
                  </a:cubicBezTo>
                  <a:cubicBezTo>
                    <a:pt x="585" y="498"/>
                    <a:pt x="578" y="510"/>
                    <a:pt x="569" y="521"/>
                  </a:cubicBezTo>
                  <a:moveTo>
                    <a:pt x="526" y="566"/>
                  </a:moveTo>
                  <a:cubicBezTo>
                    <a:pt x="516" y="555"/>
                    <a:pt x="516" y="555"/>
                    <a:pt x="516" y="555"/>
                  </a:cubicBezTo>
                  <a:cubicBezTo>
                    <a:pt x="526" y="546"/>
                    <a:pt x="536" y="537"/>
                    <a:pt x="545" y="527"/>
                  </a:cubicBezTo>
                  <a:cubicBezTo>
                    <a:pt x="555" y="537"/>
                    <a:pt x="555" y="537"/>
                    <a:pt x="555" y="537"/>
                  </a:cubicBezTo>
                  <a:cubicBezTo>
                    <a:pt x="546" y="547"/>
                    <a:pt x="536" y="557"/>
                    <a:pt x="526" y="566"/>
                  </a:cubicBezTo>
                  <a:moveTo>
                    <a:pt x="475" y="601"/>
                  </a:moveTo>
                  <a:cubicBezTo>
                    <a:pt x="468" y="589"/>
                    <a:pt x="468" y="589"/>
                    <a:pt x="468" y="589"/>
                  </a:cubicBezTo>
                  <a:cubicBezTo>
                    <a:pt x="479" y="582"/>
                    <a:pt x="490" y="575"/>
                    <a:pt x="501" y="567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498" y="587"/>
                    <a:pt x="487" y="595"/>
                    <a:pt x="475" y="601"/>
                  </a:cubicBezTo>
                  <a:moveTo>
                    <a:pt x="418" y="627"/>
                  </a:moveTo>
                  <a:cubicBezTo>
                    <a:pt x="413" y="613"/>
                    <a:pt x="413" y="613"/>
                    <a:pt x="413" y="613"/>
                  </a:cubicBezTo>
                  <a:cubicBezTo>
                    <a:pt x="426" y="609"/>
                    <a:pt x="438" y="604"/>
                    <a:pt x="450" y="598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44" y="617"/>
                    <a:pt x="431" y="622"/>
                    <a:pt x="418" y="627"/>
                  </a:cubicBezTo>
                  <a:moveTo>
                    <a:pt x="357" y="640"/>
                  </a:moveTo>
                  <a:cubicBezTo>
                    <a:pt x="355" y="626"/>
                    <a:pt x="355" y="626"/>
                    <a:pt x="355" y="626"/>
                  </a:cubicBezTo>
                  <a:cubicBezTo>
                    <a:pt x="368" y="625"/>
                    <a:pt x="381" y="622"/>
                    <a:pt x="394" y="619"/>
                  </a:cubicBezTo>
                  <a:cubicBezTo>
                    <a:pt x="398" y="633"/>
                    <a:pt x="398" y="633"/>
                    <a:pt x="398" y="633"/>
                  </a:cubicBezTo>
                  <a:cubicBezTo>
                    <a:pt x="384" y="636"/>
                    <a:pt x="370" y="639"/>
                    <a:pt x="357" y="640"/>
                  </a:cubicBezTo>
                  <a:moveTo>
                    <a:pt x="317" y="643"/>
                  </a:moveTo>
                  <a:cubicBezTo>
                    <a:pt x="313" y="643"/>
                    <a:pt x="313" y="643"/>
                    <a:pt x="313" y="643"/>
                  </a:cubicBezTo>
                  <a:cubicBezTo>
                    <a:pt x="307" y="643"/>
                    <a:pt x="300" y="643"/>
                    <a:pt x="294" y="642"/>
                  </a:cubicBezTo>
                  <a:cubicBezTo>
                    <a:pt x="295" y="628"/>
                    <a:pt x="295" y="628"/>
                    <a:pt x="295" y="628"/>
                  </a:cubicBezTo>
                  <a:cubicBezTo>
                    <a:pt x="301" y="628"/>
                    <a:pt x="307" y="628"/>
                    <a:pt x="313" y="629"/>
                  </a:cubicBezTo>
                  <a:cubicBezTo>
                    <a:pt x="317" y="629"/>
                    <a:pt x="317" y="629"/>
                    <a:pt x="317" y="629"/>
                  </a:cubicBezTo>
                  <a:cubicBezTo>
                    <a:pt x="323" y="629"/>
                    <a:pt x="329" y="628"/>
                    <a:pt x="335" y="628"/>
                  </a:cubicBezTo>
                  <a:cubicBezTo>
                    <a:pt x="336" y="642"/>
                    <a:pt x="336" y="642"/>
                    <a:pt x="336" y="642"/>
                  </a:cubicBezTo>
                  <a:cubicBezTo>
                    <a:pt x="330" y="643"/>
                    <a:pt x="323" y="643"/>
                    <a:pt x="317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-225426" y="-2551113"/>
              <a:ext cx="85725" cy="68263"/>
            </a:xfrm>
            <a:custGeom>
              <a:avLst/>
              <a:gdLst>
                <a:gd name="T0" fmla="*/ 21 w 23"/>
                <a:gd name="T1" fmla="*/ 18 h 18"/>
                <a:gd name="T2" fmla="*/ 0 w 23"/>
                <a:gd name="T3" fmla="*/ 15 h 18"/>
                <a:gd name="T4" fmla="*/ 3 w 23"/>
                <a:gd name="T5" fmla="*/ 0 h 18"/>
                <a:gd name="T6" fmla="*/ 23 w 23"/>
                <a:gd name="T7" fmla="*/ 4 h 18"/>
                <a:gd name="T8" fmla="*/ 21 w 2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1" y="18"/>
                  </a:moveTo>
                  <a:cubicBezTo>
                    <a:pt x="14" y="17"/>
                    <a:pt x="7" y="16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2"/>
                    <a:pt x="16" y="3"/>
                    <a:pt x="23" y="4"/>
                  </a:cubicBezTo>
                  <a:lnTo>
                    <a:pt x="2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-1460501" y="-5162550"/>
              <a:ext cx="1328738" cy="1322388"/>
            </a:xfrm>
            <a:custGeom>
              <a:avLst/>
              <a:gdLst>
                <a:gd name="T0" fmla="*/ 315 w 354"/>
                <a:gd name="T1" fmla="*/ 21 h 352"/>
                <a:gd name="T2" fmla="*/ 312 w 354"/>
                <a:gd name="T3" fmla="*/ 7 h 352"/>
                <a:gd name="T4" fmla="*/ 352 w 354"/>
                <a:gd name="T5" fmla="*/ 0 h 352"/>
                <a:gd name="T6" fmla="*/ 354 w 354"/>
                <a:gd name="T7" fmla="*/ 14 h 352"/>
                <a:gd name="T8" fmla="*/ 315 w 354"/>
                <a:gd name="T9" fmla="*/ 21 h 352"/>
                <a:gd name="T10" fmla="*/ 257 w 354"/>
                <a:gd name="T11" fmla="*/ 37 h 352"/>
                <a:gd name="T12" fmla="*/ 252 w 354"/>
                <a:gd name="T13" fmla="*/ 24 h 352"/>
                <a:gd name="T14" fmla="*/ 291 w 354"/>
                <a:gd name="T15" fmla="*/ 11 h 352"/>
                <a:gd name="T16" fmla="*/ 295 w 354"/>
                <a:gd name="T17" fmla="*/ 25 h 352"/>
                <a:gd name="T18" fmla="*/ 257 w 354"/>
                <a:gd name="T19" fmla="*/ 37 h 352"/>
                <a:gd name="T20" fmla="*/ 203 w 354"/>
                <a:gd name="T21" fmla="*/ 63 h 352"/>
                <a:gd name="T22" fmla="*/ 196 w 354"/>
                <a:gd name="T23" fmla="*/ 51 h 352"/>
                <a:gd name="T24" fmla="*/ 233 w 354"/>
                <a:gd name="T25" fmla="*/ 32 h 352"/>
                <a:gd name="T26" fmla="*/ 239 w 354"/>
                <a:gd name="T27" fmla="*/ 45 h 352"/>
                <a:gd name="T28" fmla="*/ 203 w 354"/>
                <a:gd name="T29" fmla="*/ 63 h 352"/>
                <a:gd name="T30" fmla="*/ 154 w 354"/>
                <a:gd name="T31" fmla="*/ 97 h 352"/>
                <a:gd name="T32" fmla="*/ 145 w 354"/>
                <a:gd name="T33" fmla="*/ 86 h 352"/>
                <a:gd name="T34" fmla="*/ 179 w 354"/>
                <a:gd name="T35" fmla="*/ 61 h 352"/>
                <a:gd name="T36" fmla="*/ 186 w 354"/>
                <a:gd name="T37" fmla="*/ 73 h 352"/>
                <a:gd name="T38" fmla="*/ 154 w 354"/>
                <a:gd name="T39" fmla="*/ 97 h 352"/>
                <a:gd name="T40" fmla="*/ 111 w 354"/>
                <a:gd name="T41" fmla="*/ 138 h 352"/>
                <a:gd name="T42" fmla="*/ 100 w 354"/>
                <a:gd name="T43" fmla="*/ 128 h 352"/>
                <a:gd name="T44" fmla="*/ 129 w 354"/>
                <a:gd name="T45" fmla="*/ 99 h 352"/>
                <a:gd name="T46" fmla="*/ 139 w 354"/>
                <a:gd name="T47" fmla="*/ 110 h 352"/>
                <a:gd name="T48" fmla="*/ 111 w 354"/>
                <a:gd name="T49" fmla="*/ 138 h 352"/>
                <a:gd name="T50" fmla="*/ 74 w 354"/>
                <a:gd name="T51" fmla="*/ 185 h 352"/>
                <a:gd name="T52" fmla="*/ 62 w 354"/>
                <a:gd name="T53" fmla="*/ 177 h 352"/>
                <a:gd name="T54" fmla="*/ 86 w 354"/>
                <a:gd name="T55" fmla="*/ 144 h 352"/>
                <a:gd name="T56" fmla="*/ 98 w 354"/>
                <a:gd name="T57" fmla="*/ 153 h 352"/>
                <a:gd name="T58" fmla="*/ 74 w 354"/>
                <a:gd name="T59" fmla="*/ 185 h 352"/>
                <a:gd name="T60" fmla="*/ 45 w 354"/>
                <a:gd name="T61" fmla="*/ 237 h 352"/>
                <a:gd name="T62" fmla="*/ 32 w 354"/>
                <a:gd name="T63" fmla="*/ 231 h 352"/>
                <a:gd name="T64" fmla="*/ 51 w 354"/>
                <a:gd name="T65" fmla="*/ 195 h 352"/>
                <a:gd name="T66" fmla="*/ 63 w 354"/>
                <a:gd name="T67" fmla="*/ 202 h 352"/>
                <a:gd name="T68" fmla="*/ 45 w 354"/>
                <a:gd name="T69" fmla="*/ 237 h 352"/>
                <a:gd name="T70" fmla="*/ 25 w 354"/>
                <a:gd name="T71" fmla="*/ 294 h 352"/>
                <a:gd name="T72" fmla="*/ 11 w 354"/>
                <a:gd name="T73" fmla="*/ 290 h 352"/>
                <a:gd name="T74" fmla="*/ 24 w 354"/>
                <a:gd name="T75" fmla="*/ 251 h 352"/>
                <a:gd name="T76" fmla="*/ 37 w 354"/>
                <a:gd name="T77" fmla="*/ 256 h 352"/>
                <a:gd name="T78" fmla="*/ 25 w 354"/>
                <a:gd name="T79" fmla="*/ 294 h 352"/>
                <a:gd name="T80" fmla="*/ 14 w 354"/>
                <a:gd name="T81" fmla="*/ 352 h 352"/>
                <a:gd name="T82" fmla="*/ 0 w 354"/>
                <a:gd name="T83" fmla="*/ 351 h 352"/>
                <a:gd name="T84" fmla="*/ 6 w 354"/>
                <a:gd name="T85" fmla="*/ 310 h 352"/>
                <a:gd name="T86" fmla="*/ 20 w 354"/>
                <a:gd name="T87" fmla="*/ 313 h 352"/>
                <a:gd name="T88" fmla="*/ 14 w 35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4" h="352">
                  <a:moveTo>
                    <a:pt x="315" y="21"/>
                  </a:moveTo>
                  <a:cubicBezTo>
                    <a:pt x="312" y="7"/>
                    <a:pt x="312" y="7"/>
                    <a:pt x="312" y="7"/>
                  </a:cubicBezTo>
                  <a:cubicBezTo>
                    <a:pt x="325" y="4"/>
                    <a:pt x="339" y="2"/>
                    <a:pt x="352" y="0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41" y="16"/>
                    <a:pt x="327" y="18"/>
                    <a:pt x="315" y="21"/>
                  </a:cubicBezTo>
                  <a:moveTo>
                    <a:pt x="257" y="37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65" y="19"/>
                    <a:pt x="278" y="15"/>
                    <a:pt x="291" y="11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82" y="29"/>
                    <a:pt x="270" y="33"/>
                    <a:pt x="257" y="37"/>
                  </a:cubicBezTo>
                  <a:moveTo>
                    <a:pt x="203" y="63"/>
                  </a:moveTo>
                  <a:cubicBezTo>
                    <a:pt x="196" y="51"/>
                    <a:pt x="196" y="51"/>
                    <a:pt x="196" y="51"/>
                  </a:cubicBezTo>
                  <a:cubicBezTo>
                    <a:pt x="208" y="44"/>
                    <a:pt x="221" y="37"/>
                    <a:pt x="233" y="32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27" y="50"/>
                    <a:pt x="215" y="56"/>
                    <a:pt x="203" y="63"/>
                  </a:cubicBezTo>
                  <a:moveTo>
                    <a:pt x="154" y="97"/>
                  </a:moveTo>
                  <a:cubicBezTo>
                    <a:pt x="145" y="86"/>
                    <a:pt x="145" y="86"/>
                    <a:pt x="145" y="86"/>
                  </a:cubicBezTo>
                  <a:cubicBezTo>
                    <a:pt x="156" y="77"/>
                    <a:pt x="167" y="69"/>
                    <a:pt x="179" y="61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75" y="81"/>
                    <a:pt x="164" y="88"/>
                    <a:pt x="154" y="97"/>
                  </a:cubicBezTo>
                  <a:moveTo>
                    <a:pt x="111" y="13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9" y="118"/>
                    <a:pt x="119" y="108"/>
                    <a:pt x="129" y="9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29" y="118"/>
                    <a:pt x="119" y="128"/>
                    <a:pt x="111" y="138"/>
                  </a:cubicBezTo>
                  <a:moveTo>
                    <a:pt x="74" y="185"/>
                  </a:moveTo>
                  <a:cubicBezTo>
                    <a:pt x="62" y="177"/>
                    <a:pt x="62" y="177"/>
                    <a:pt x="62" y="177"/>
                  </a:cubicBezTo>
                  <a:cubicBezTo>
                    <a:pt x="69" y="166"/>
                    <a:pt x="78" y="154"/>
                    <a:pt x="86" y="144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89" y="163"/>
                    <a:pt x="81" y="174"/>
                    <a:pt x="74" y="185"/>
                  </a:cubicBezTo>
                  <a:moveTo>
                    <a:pt x="45" y="237"/>
                  </a:moveTo>
                  <a:cubicBezTo>
                    <a:pt x="32" y="231"/>
                    <a:pt x="32" y="231"/>
                    <a:pt x="32" y="231"/>
                  </a:cubicBezTo>
                  <a:cubicBezTo>
                    <a:pt x="38" y="219"/>
                    <a:pt x="44" y="207"/>
                    <a:pt x="51" y="195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57" y="213"/>
                    <a:pt x="51" y="225"/>
                    <a:pt x="45" y="237"/>
                  </a:cubicBezTo>
                  <a:moveTo>
                    <a:pt x="25" y="294"/>
                  </a:moveTo>
                  <a:cubicBezTo>
                    <a:pt x="11" y="290"/>
                    <a:pt x="11" y="290"/>
                    <a:pt x="11" y="290"/>
                  </a:cubicBezTo>
                  <a:cubicBezTo>
                    <a:pt x="15" y="277"/>
                    <a:pt x="19" y="263"/>
                    <a:pt x="24" y="251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3" y="268"/>
                    <a:pt x="28" y="281"/>
                    <a:pt x="25" y="294"/>
                  </a:cubicBezTo>
                  <a:moveTo>
                    <a:pt x="14" y="352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17" y="326"/>
                    <a:pt x="15" y="339"/>
                    <a:pt x="14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14287" y="-5470525"/>
              <a:ext cx="1785938" cy="3573463"/>
            </a:xfrm>
            <a:custGeom>
              <a:avLst/>
              <a:gdLst>
                <a:gd name="T0" fmla="*/ 0 w 476"/>
                <a:gd name="T1" fmla="*/ 15 h 951"/>
                <a:gd name="T2" fmla="*/ 42 w 476"/>
                <a:gd name="T3" fmla="*/ 2 h 951"/>
                <a:gd name="T4" fmla="*/ 100 w 476"/>
                <a:gd name="T5" fmla="*/ 25 h 951"/>
                <a:gd name="T6" fmla="*/ 62 w 476"/>
                <a:gd name="T7" fmla="*/ 4 h 951"/>
                <a:gd name="T8" fmla="*/ 100 w 476"/>
                <a:gd name="T9" fmla="*/ 25 h 951"/>
                <a:gd name="T10" fmla="*/ 119 w 476"/>
                <a:gd name="T11" fmla="*/ 30 h 951"/>
                <a:gd name="T12" fmla="*/ 162 w 476"/>
                <a:gd name="T13" fmla="*/ 29 h 951"/>
                <a:gd name="T14" fmla="*/ 212 w 476"/>
                <a:gd name="T15" fmla="*/ 66 h 951"/>
                <a:gd name="T16" fmla="*/ 181 w 476"/>
                <a:gd name="T17" fmla="*/ 36 h 951"/>
                <a:gd name="T18" fmla="*/ 212 w 476"/>
                <a:gd name="T19" fmla="*/ 66 h 951"/>
                <a:gd name="T20" fmla="*/ 230 w 476"/>
                <a:gd name="T21" fmla="*/ 76 h 951"/>
                <a:gd name="T22" fmla="*/ 272 w 476"/>
                <a:gd name="T23" fmla="*/ 85 h 951"/>
                <a:gd name="T24" fmla="*/ 310 w 476"/>
                <a:gd name="T25" fmla="*/ 135 h 951"/>
                <a:gd name="T26" fmla="*/ 288 w 476"/>
                <a:gd name="T27" fmla="*/ 97 h 951"/>
                <a:gd name="T28" fmla="*/ 310 w 476"/>
                <a:gd name="T29" fmla="*/ 135 h 951"/>
                <a:gd name="T30" fmla="*/ 325 w 476"/>
                <a:gd name="T31" fmla="*/ 148 h 951"/>
                <a:gd name="T32" fmla="*/ 363 w 476"/>
                <a:gd name="T33" fmla="*/ 168 h 951"/>
                <a:gd name="T34" fmla="*/ 388 w 476"/>
                <a:gd name="T35" fmla="*/ 226 h 951"/>
                <a:gd name="T36" fmla="*/ 376 w 476"/>
                <a:gd name="T37" fmla="*/ 184 h 951"/>
                <a:gd name="T38" fmla="*/ 388 w 476"/>
                <a:gd name="T39" fmla="*/ 226 h 951"/>
                <a:gd name="T40" fmla="*/ 398 w 476"/>
                <a:gd name="T41" fmla="*/ 243 h 951"/>
                <a:gd name="T42" fmla="*/ 430 w 476"/>
                <a:gd name="T43" fmla="*/ 272 h 951"/>
                <a:gd name="T44" fmla="*/ 439 w 476"/>
                <a:gd name="T45" fmla="*/ 334 h 951"/>
                <a:gd name="T46" fmla="*/ 439 w 476"/>
                <a:gd name="T47" fmla="*/ 291 h 951"/>
                <a:gd name="T48" fmla="*/ 439 w 476"/>
                <a:gd name="T49" fmla="*/ 334 h 951"/>
                <a:gd name="T50" fmla="*/ 445 w 476"/>
                <a:gd name="T51" fmla="*/ 353 h 951"/>
                <a:gd name="T52" fmla="*/ 468 w 476"/>
                <a:gd name="T53" fmla="*/ 389 h 951"/>
                <a:gd name="T54" fmla="*/ 461 w 476"/>
                <a:gd name="T55" fmla="*/ 451 h 951"/>
                <a:gd name="T56" fmla="*/ 472 w 476"/>
                <a:gd name="T57" fmla="*/ 409 h 951"/>
                <a:gd name="T58" fmla="*/ 461 w 476"/>
                <a:gd name="T59" fmla="*/ 451 h 951"/>
                <a:gd name="T60" fmla="*/ 460 w 476"/>
                <a:gd name="T61" fmla="*/ 511 h 951"/>
                <a:gd name="T62" fmla="*/ 462 w 476"/>
                <a:gd name="T63" fmla="*/ 471 h 951"/>
                <a:gd name="T64" fmla="*/ 476 w 476"/>
                <a:gd name="T65" fmla="*/ 476 h 951"/>
                <a:gd name="T66" fmla="*/ 466 w 476"/>
                <a:gd name="T67" fmla="*/ 573 h 951"/>
                <a:gd name="T68" fmla="*/ 459 w 476"/>
                <a:gd name="T69" fmla="*/ 531 h 951"/>
                <a:gd name="T70" fmla="*/ 466 w 476"/>
                <a:gd name="T71" fmla="*/ 573 h 951"/>
                <a:gd name="T72" fmla="*/ 436 w 476"/>
                <a:gd name="T73" fmla="*/ 628 h 951"/>
                <a:gd name="T74" fmla="*/ 462 w 476"/>
                <a:gd name="T75" fmla="*/ 594 h 951"/>
                <a:gd name="T76" fmla="*/ 426 w 476"/>
                <a:gd name="T77" fmla="*/ 690 h 951"/>
                <a:gd name="T78" fmla="*/ 429 w 476"/>
                <a:gd name="T79" fmla="*/ 647 h 951"/>
                <a:gd name="T80" fmla="*/ 426 w 476"/>
                <a:gd name="T81" fmla="*/ 690 h 951"/>
                <a:gd name="T82" fmla="*/ 382 w 476"/>
                <a:gd name="T83" fmla="*/ 735 h 951"/>
                <a:gd name="T84" fmla="*/ 416 w 476"/>
                <a:gd name="T85" fmla="*/ 708 h 951"/>
                <a:gd name="T86" fmla="*/ 356 w 476"/>
                <a:gd name="T87" fmla="*/ 792 h 951"/>
                <a:gd name="T88" fmla="*/ 371 w 476"/>
                <a:gd name="T89" fmla="*/ 752 h 951"/>
                <a:gd name="T90" fmla="*/ 356 w 476"/>
                <a:gd name="T91" fmla="*/ 792 h 951"/>
                <a:gd name="T92" fmla="*/ 303 w 476"/>
                <a:gd name="T93" fmla="*/ 825 h 951"/>
                <a:gd name="T94" fmla="*/ 342 w 476"/>
                <a:gd name="T95" fmla="*/ 807 h 951"/>
                <a:gd name="T96" fmla="*/ 263 w 476"/>
                <a:gd name="T97" fmla="*/ 873 h 951"/>
                <a:gd name="T98" fmla="*/ 287 w 476"/>
                <a:gd name="T99" fmla="*/ 837 h 951"/>
                <a:gd name="T100" fmla="*/ 263 w 476"/>
                <a:gd name="T101" fmla="*/ 873 h 951"/>
                <a:gd name="T102" fmla="*/ 203 w 476"/>
                <a:gd name="T103" fmla="*/ 891 h 951"/>
                <a:gd name="T104" fmla="*/ 246 w 476"/>
                <a:gd name="T105" fmla="*/ 884 h 951"/>
                <a:gd name="T106" fmla="*/ 152 w 476"/>
                <a:gd name="T107" fmla="*/ 927 h 951"/>
                <a:gd name="T108" fmla="*/ 185 w 476"/>
                <a:gd name="T109" fmla="*/ 899 h 951"/>
                <a:gd name="T110" fmla="*/ 152 w 476"/>
                <a:gd name="T111" fmla="*/ 927 h 951"/>
                <a:gd name="T112" fmla="*/ 90 w 476"/>
                <a:gd name="T113" fmla="*/ 929 h 951"/>
                <a:gd name="T114" fmla="*/ 133 w 476"/>
                <a:gd name="T115" fmla="*/ 933 h 951"/>
                <a:gd name="T116" fmla="*/ 31 w 476"/>
                <a:gd name="T117" fmla="*/ 951 h 951"/>
                <a:gd name="T118" fmla="*/ 70 w 476"/>
                <a:gd name="T119" fmla="*/ 932 h 951"/>
                <a:gd name="T120" fmla="*/ 31 w 476"/>
                <a:gd name="T12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951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5"/>
                  </a:moveTo>
                  <a:cubicBezTo>
                    <a:pt x="87" y="23"/>
                    <a:pt x="73" y="20"/>
                    <a:pt x="60" y="19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6"/>
                    <a:pt x="89" y="9"/>
                    <a:pt x="103" y="11"/>
                  </a:cubicBezTo>
                  <a:lnTo>
                    <a:pt x="100" y="25"/>
                  </a:lnTo>
                  <a:close/>
                  <a:moveTo>
                    <a:pt x="157" y="42"/>
                  </a:moveTo>
                  <a:cubicBezTo>
                    <a:pt x="145" y="38"/>
                    <a:pt x="132" y="34"/>
                    <a:pt x="119" y="30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20"/>
                    <a:pt x="149" y="24"/>
                    <a:pt x="162" y="29"/>
                  </a:cubicBezTo>
                  <a:lnTo>
                    <a:pt x="157" y="42"/>
                  </a:lnTo>
                  <a:close/>
                  <a:moveTo>
                    <a:pt x="212" y="66"/>
                  </a:moveTo>
                  <a:cubicBezTo>
                    <a:pt x="200" y="60"/>
                    <a:pt x="188" y="54"/>
                    <a:pt x="176" y="49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94" y="41"/>
                    <a:pt x="207" y="47"/>
                    <a:pt x="219" y="53"/>
                  </a:cubicBezTo>
                  <a:lnTo>
                    <a:pt x="212" y="66"/>
                  </a:lnTo>
                  <a:close/>
                  <a:moveTo>
                    <a:pt x="264" y="97"/>
                  </a:moveTo>
                  <a:cubicBezTo>
                    <a:pt x="253" y="90"/>
                    <a:pt x="241" y="82"/>
                    <a:pt x="230" y="76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49" y="70"/>
                    <a:pt x="261" y="78"/>
                    <a:pt x="272" y="85"/>
                  </a:cubicBezTo>
                  <a:lnTo>
                    <a:pt x="264" y="97"/>
                  </a:lnTo>
                  <a:close/>
                  <a:moveTo>
                    <a:pt x="310" y="135"/>
                  </a:moveTo>
                  <a:cubicBezTo>
                    <a:pt x="301" y="126"/>
                    <a:pt x="290" y="117"/>
                    <a:pt x="280" y="109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9" y="106"/>
                    <a:pt x="310" y="115"/>
                    <a:pt x="320" y="124"/>
                  </a:cubicBezTo>
                  <a:lnTo>
                    <a:pt x="310" y="135"/>
                  </a:lnTo>
                  <a:close/>
                  <a:moveTo>
                    <a:pt x="352" y="178"/>
                  </a:moveTo>
                  <a:cubicBezTo>
                    <a:pt x="344" y="167"/>
                    <a:pt x="334" y="158"/>
                    <a:pt x="325" y="14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45" y="148"/>
                    <a:pt x="354" y="158"/>
                    <a:pt x="363" y="168"/>
                  </a:cubicBezTo>
                  <a:lnTo>
                    <a:pt x="352" y="178"/>
                  </a:lnTo>
                  <a:close/>
                  <a:moveTo>
                    <a:pt x="388" y="226"/>
                  </a:moveTo>
                  <a:cubicBezTo>
                    <a:pt x="381" y="215"/>
                    <a:pt x="373" y="204"/>
                    <a:pt x="365" y="193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5" y="195"/>
                    <a:pt x="393" y="206"/>
                    <a:pt x="400" y="218"/>
                  </a:cubicBezTo>
                  <a:lnTo>
                    <a:pt x="388" y="226"/>
                  </a:lnTo>
                  <a:close/>
                  <a:moveTo>
                    <a:pt x="417" y="278"/>
                  </a:moveTo>
                  <a:cubicBezTo>
                    <a:pt x="411" y="266"/>
                    <a:pt x="405" y="254"/>
                    <a:pt x="398" y="243"/>
                  </a:cubicBezTo>
                  <a:cubicBezTo>
                    <a:pt x="411" y="235"/>
                    <a:pt x="411" y="235"/>
                    <a:pt x="411" y="235"/>
                  </a:cubicBezTo>
                  <a:cubicBezTo>
                    <a:pt x="418" y="247"/>
                    <a:pt x="424" y="259"/>
                    <a:pt x="430" y="272"/>
                  </a:cubicBezTo>
                  <a:lnTo>
                    <a:pt x="417" y="278"/>
                  </a:lnTo>
                  <a:close/>
                  <a:moveTo>
                    <a:pt x="439" y="334"/>
                  </a:moveTo>
                  <a:cubicBezTo>
                    <a:pt x="435" y="321"/>
                    <a:pt x="431" y="308"/>
                    <a:pt x="425" y="296"/>
                  </a:cubicBezTo>
                  <a:cubicBezTo>
                    <a:pt x="439" y="291"/>
                    <a:pt x="439" y="291"/>
                    <a:pt x="439" y="291"/>
                  </a:cubicBezTo>
                  <a:cubicBezTo>
                    <a:pt x="444" y="303"/>
                    <a:pt x="449" y="316"/>
                    <a:pt x="453" y="329"/>
                  </a:cubicBezTo>
                  <a:lnTo>
                    <a:pt x="439" y="334"/>
                  </a:lnTo>
                  <a:close/>
                  <a:moveTo>
                    <a:pt x="454" y="392"/>
                  </a:moveTo>
                  <a:cubicBezTo>
                    <a:pt x="452" y="379"/>
                    <a:pt x="449" y="366"/>
                    <a:pt x="445" y="353"/>
                  </a:cubicBezTo>
                  <a:cubicBezTo>
                    <a:pt x="459" y="349"/>
                    <a:pt x="459" y="349"/>
                    <a:pt x="459" y="349"/>
                  </a:cubicBezTo>
                  <a:cubicBezTo>
                    <a:pt x="463" y="362"/>
                    <a:pt x="466" y="376"/>
                    <a:pt x="468" y="389"/>
                  </a:cubicBezTo>
                  <a:lnTo>
                    <a:pt x="454" y="392"/>
                  </a:lnTo>
                  <a:close/>
                  <a:moveTo>
                    <a:pt x="461" y="451"/>
                  </a:moveTo>
                  <a:cubicBezTo>
                    <a:pt x="460" y="438"/>
                    <a:pt x="459" y="425"/>
                    <a:pt x="457" y="411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73" y="423"/>
                    <a:pt x="475" y="437"/>
                    <a:pt x="475" y="450"/>
                  </a:cubicBezTo>
                  <a:lnTo>
                    <a:pt x="461" y="451"/>
                  </a:lnTo>
                  <a:close/>
                  <a:moveTo>
                    <a:pt x="475" y="512"/>
                  </a:moveTo>
                  <a:cubicBezTo>
                    <a:pt x="460" y="511"/>
                    <a:pt x="460" y="511"/>
                    <a:pt x="460" y="511"/>
                  </a:cubicBezTo>
                  <a:cubicBezTo>
                    <a:pt x="461" y="500"/>
                    <a:pt x="462" y="488"/>
                    <a:pt x="462" y="476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76" y="476"/>
                    <a:pt x="476" y="476"/>
                    <a:pt x="476" y="476"/>
                  </a:cubicBezTo>
                  <a:cubicBezTo>
                    <a:pt x="476" y="488"/>
                    <a:pt x="476" y="500"/>
                    <a:pt x="475" y="512"/>
                  </a:cubicBezTo>
                  <a:moveTo>
                    <a:pt x="466" y="573"/>
                  </a:moveTo>
                  <a:cubicBezTo>
                    <a:pt x="452" y="571"/>
                    <a:pt x="452" y="571"/>
                    <a:pt x="452" y="571"/>
                  </a:cubicBezTo>
                  <a:cubicBezTo>
                    <a:pt x="455" y="558"/>
                    <a:pt x="457" y="544"/>
                    <a:pt x="459" y="531"/>
                  </a:cubicBezTo>
                  <a:cubicBezTo>
                    <a:pt x="473" y="533"/>
                    <a:pt x="473" y="533"/>
                    <a:pt x="473" y="533"/>
                  </a:cubicBezTo>
                  <a:cubicBezTo>
                    <a:pt x="471" y="546"/>
                    <a:pt x="469" y="560"/>
                    <a:pt x="466" y="573"/>
                  </a:cubicBezTo>
                  <a:moveTo>
                    <a:pt x="450" y="633"/>
                  </a:moveTo>
                  <a:cubicBezTo>
                    <a:pt x="436" y="628"/>
                    <a:pt x="436" y="628"/>
                    <a:pt x="436" y="628"/>
                  </a:cubicBezTo>
                  <a:cubicBezTo>
                    <a:pt x="441" y="616"/>
                    <a:pt x="444" y="603"/>
                    <a:pt x="448" y="590"/>
                  </a:cubicBezTo>
                  <a:cubicBezTo>
                    <a:pt x="462" y="594"/>
                    <a:pt x="462" y="594"/>
                    <a:pt x="462" y="594"/>
                  </a:cubicBezTo>
                  <a:cubicBezTo>
                    <a:pt x="458" y="607"/>
                    <a:pt x="454" y="620"/>
                    <a:pt x="450" y="633"/>
                  </a:cubicBezTo>
                  <a:moveTo>
                    <a:pt x="426" y="690"/>
                  </a:moveTo>
                  <a:cubicBezTo>
                    <a:pt x="413" y="684"/>
                    <a:pt x="413" y="684"/>
                    <a:pt x="413" y="684"/>
                  </a:cubicBezTo>
                  <a:cubicBezTo>
                    <a:pt x="419" y="672"/>
                    <a:pt x="424" y="659"/>
                    <a:pt x="429" y="647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37" y="665"/>
                    <a:pt x="432" y="678"/>
                    <a:pt x="426" y="690"/>
                  </a:cubicBezTo>
                  <a:moveTo>
                    <a:pt x="394" y="743"/>
                  </a:moveTo>
                  <a:cubicBezTo>
                    <a:pt x="382" y="735"/>
                    <a:pt x="382" y="735"/>
                    <a:pt x="382" y="735"/>
                  </a:cubicBezTo>
                  <a:cubicBezTo>
                    <a:pt x="390" y="724"/>
                    <a:pt x="397" y="713"/>
                    <a:pt x="403" y="701"/>
                  </a:cubicBezTo>
                  <a:cubicBezTo>
                    <a:pt x="416" y="708"/>
                    <a:pt x="416" y="708"/>
                    <a:pt x="416" y="708"/>
                  </a:cubicBezTo>
                  <a:cubicBezTo>
                    <a:pt x="409" y="720"/>
                    <a:pt x="402" y="732"/>
                    <a:pt x="394" y="743"/>
                  </a:cubicBezTo>
                  <a:moveTo>
                    <a:pt x="356" y="792"/>
                  </a:moveTo>
                  <a:cubicBezTo>
                    <a:pt x="345" y="783"/>
                    <a:pt x="345" y="783"/>
                    <a:pt x="345" y="783"/>
                  </a:cubicBezTo>
                  <a:cubicBezTo>
                    <a:pt x="354" y="773"/>
                    <a:pt x="363" y="762"/>
                    <a:pt x="371" y="752"/>
                  </a:cubicBezTo>
                  <a:cubicBezTo>
                    <a:pt x="382" y="760"/>
                    <a:pt x="382" y="760"/>
                    <a:pt x="382" y="760"/>
                  </a:cubicBezTo>
                  <a:cubicBezTo>
                    <a:pt x="374" y="771"/>
                    <a:pt x="365" y="782"/>
                    <a:pt x="356" y="792"/>
                  </a:cubicBezTo>
                  <a:moveTo>
                    <a:pt x="312" y="836"/>
                  </a:moveTo>
                  <a:cubicBezTo>
                    <a:pt x="303" y="825"/>
                    <a:pt x="303" y="825"/>
                    <a:pt x="303" y="825"/>
                  </a:cubicBezTo>
                  <a:cubicBezTo>
                    <a:pt x="313" y="816"/>
                    <a:pt x="323" y="807"/>
                    <a:pt x="332" y="797"/>
                  </a:cubicBezTo>
                  <a:cubicBezTo>
                    <a:pt x="342" y="807"/>
                    <a:pt x="342" y="807"/>
                    <a:pt x="342" y="807"/>
                  </a:cubicBezTo>
                  <a:cubicBezTo>
                    <a:pt x="333" y="817"/>
                    <a:pt x="323" y="827"/>
                    <a:pt x="312" y="836"/>
                  </a:cubicBezTo>
                  <a:moveTo>
                    <a:pt x="263" y="873"/>
                  </a:moveTo>
                  <a:cubicBezTo>
                    <a:pt x="255" y="861"/>
                    <a:pt x="255" y="861"/>
                    <a:pt x="255" y="861"/>
                  </a:cubicBezTo>
                  <a:cubicBezTo>
                    <a:pt x="266" y="854"/>
                    <a:pt x="277" y="846"/>
                    <a:pt x="287" y="837"/>
                  </a:cubicBezTo>
                  <a:cubicBezTo>
                    <a:pt x="296" y="849"/>
                    <a:pt x="296" y="849"/>
                    <a:pt x="296" y="849"/>
                  </a:cubicBezTo>
                  <a:cubicBezTo>
                    <a:pt x="286" y="857"/>
                    <a:pt x="275" y="865"/>
                    <a:pt x="263" y="873"/>
                  </a:cubicBezTo>
                  <a:moveTo>
                    <a:pt x="209" y="904"/>
                  </a:moveTo>
                  <a:cubicBezTo>
                    <a:pt x="203" y="891"/>
                    <a:pt x="203" y="891"/>
                    <a:pt x="203" y="891"/>
                  </a:cubicBezTo>
                  <a:cubicBezTo>
                    <a:pt x="215" y="885"/>
                    <a:pt x="227" y="879"/>
                    <a:pt x="238" y="872"/>
                  </a:cubicBezTo>
                  <a:cubicBezTo>
                    <a:pt x="246" y="884"/>
                    <a:pt x="246" y="884"/>
                    <a:pt x="246" y="884"/>
                  </a:cubicBezTo>
                  <a:cubicBezTo>
                    <a:pt x="234" y="891"/>
                    <a:pt x="222" y="898"/>
                    <a:pt x="209" y="904"/>
                  </a:cubicBezTo>
                  <a:moveTo>
                    <a:pt x="152" y="927"/>
                  </a:moveTo>
                  <a:cubicBezTo>
                    <a:pt x="148" y="914"/>
                    <a:pt x="148" y="914"/>
                    <a:pt x="148" y="914"/>
                  </a:cubicBezTo>
                  <a:cubicBezTo>
                    <a:pt x="160" y="909"/>
                    <a:pt x="173" y="905"/>
                    <a:pt x="185" y="899"/>
                  </a:cubicBezTo>
                  <a:cubicBezTo>
                    <a:pt x="191" y="912"/>
                    <a:pt x="191" y="912"/>
                    <a:pt x="191" y="912"/>
                  </a:cubicBezTo>
                  <a:cubicBezTo>
                    <a:pt x="178" y="918"/>
                    <a:pt x="165" y="923"/>
                    <a:pt x="152" y="927"/>
                  </a:cubicBezTo>
                  <a:moveTo>
                    <a:pt x="93" y="943"/>
                  </a:moveTo>
                  <a:cubicBezTo>
                    <a:pt x="90" y="929"/>
                    <a:pt x="90" y="929"/>
                    <a:pt x="90" y="929"/>
                  </a:cubicBezTo>
                  <a:cubicBezTo>
                    <a:pt x="103" y="926"/>
                    <a:pt x="116" y="923"/>
                    <a:pt x="129" y="920"/>
                  </a:cubicBezTo>
                  <a:cubicBezTo>
                    <a:pt x="133" y="933"/>
                    <a:pt x="133" y="933"/>
                    <a:pt x="133" y="933"/>
                  </a:cubicBezTo>
                  <a:cubicBezTo>
                    <a:pt x="120" y="937"/>
                    <a:pt x="106" y="940"/>
                    <a:pt x="93" y="943"/>
                  </a:cubicBezTo>
                  <a:moveTo>
                    <a:pt x="31" y="951"/>
                  </a:moveTo>
                  <a:cubicBezTo>
                    <a:pt x="30" y="937"/>
                    <a:pt x="30" y="937"/>
                    <a:pt x="30" y="937"/>
                  </a:cubicBezTo>
                  <a:cubicBezTo>
                    <a:pt x="44" y="936"/>
                    <a:pt x="57" y="934"/>
                    <a:pt x="70" y="932"/>
                  </a:cubicBezTo>
                  <a:cubicBezTo>
                    <a:pt x="72" y="947"/>
                    <a:pt x="72" y="947"/>
                    <a:pt x="72" y="947"/>
                  </a:cubicBezTo>
                  <a:cubicBezTo>
                    <a:pt x="59" y="949"/>
                    <a:pt x="45" y="950"/>
                    <a:pt x="31" y="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14287" y="-5778500"/>
              <a:ext cx="2093913" cy="2205038"/>
            </a:xfrm>
            <a:custGeom>
              <a:avLst/>
              <a:gdLst>
                <a:gd name="T0" fmla="*/ 0 w 558"/>
                <a:gd name="T1" fmla="*/ 15 h 587"/>
                <a:gd name="T2" fmla="*/ 42 w 558"/>
                <a:gd name="T3" fmla="*/ 2 h 587"/>
                <a:gd name="T4" fmla="*/ 100 w 558"/>
                <a:gd name="T5" fmla="*/ 24 h 587"/>
                <a:gd name="T6" fmla="*/ 62 w 558"/>
                <a:gd name="T7" fmla="*/ 4 h 587"/>
                <a:gd name="T8" fmla="*/ 100 w 558"/>
                <a:gd name="T9" fmla="*/ 24 h 587"/>
                <a:gd name="T10" fmla="*/ 120 w 558"/>
                <a:gd name="T11" fmla="*/ 28 h 587"/>
                <a:gd name="T12" fmla="*/ 163 w 558"/>
                <a:gd name="T13" fmla="*/ 24 h 587"/>
                <a:gd name="T14" fmla="*/ 215 w 558"/>
                <a:gd name="T15" fmla="*/ 59 h 587"/>
                <a:gd name="T16" fmla="*/ 178 w 558"/>
                <a:gd name="T17" fmla="*/ 44 h 587"/>
                <a:gd name="T18" fmla="*/ 188 w 558"/>
                <a:gd name="T19" fmla="*/ 33 h 587"/>
                <a:gd name="T20" fmla="*/ 215 w 558"/>
                <a:gd name="T21" fmla="*/ 59 h 587"/>
                <a:gd name="T22" fmla="*/ 233 w 558"/>
                <a:gd name="T23" fmla="*/ 67 h 587"/>
                <a:gd name="T24" fmla="*/ 276 w 558"/>
                <a:gd name="T25" fmla="*/ 73 h 587"/>
                <a:gd name="T26" fmla="*/ 319 w 558"/>
                <a:gd name="T27" fmla="*/ 118 h 587"/>
                <a:gd name="T28" fmla="*/ 294 w 558"/>
                <a:gd name="T29" fmla="*/ 83 h 587"/>
                <a:gd name="T30" fmla="*/ 319 w 558"/>
                <a:gd name="T31" fmla="*/ 118 h 587"/>
                <a:gd name="T32" fmla="*/ 335 w 558"/>
                <a:gd name="T33" fmla="*/ 130 h 587"/>
                <a:gd name="T34" fmla="*/ 376 w 558"/>
                <a:gd name="T35" fmla="*/ 145 h 587"/>
                <a:gd name="T36" fmla="*/ 408 w 558"/>
                <a:gd name="T37" fmla="*/ 199 h 587"/>
                <a:gd name="T38" fmla="*/ 391 w 558"/>
                <a:gd name="T39" fmla="*/ 159 h 587"/>
                <a:gd name="T40" fmla="*/ 408 w 558"/>
                <a:gd name="T41" fmla="*/ 199 h 587"/>
                <a:gd name="T42" fmla="*/ 421 w 558"/>
                <a:gd name="T43" fmla="*/ 214 h 587"/>
                <a:gd name="T44" fmla="*/ 457 w 558"/>
                <a:gd name="T45" fmla="*/ 238 h 587"/>
                <a:gd name="T46" fmla="*/ 477 w 558"/>
                <a:gd name="T47" fmla="*/ 297 h 587"/>
                <a:gd name="T48" fmla="*/ 469 w 558"/>
                <a:gd name="T49" fmla="*/ 255 h 587"/>
                <a:gd name="T50" fmla="*/ 477 w 558"/>
                <a:gd name="T51" fmla="*/ 297 h 587"/>
                <a:gd name="T52" fmla="*/ 486 w 558"/>
                <a:gd name="T53" fmla="*/ 315 h 587"/>
                <a:gd name="T54" fmla="*/ 516 w 558"/>
                <a:gd name="T55" fmla="*/ 346 h 587"/>
                <a:gd name="T56" fmla="*/ 523 w 558"/>
                <a:gd name="T57" fmla="*/ 408 h 587"/>
                <a:gd name="T58" fmla="*/ 524 w 558"/>
                <a:gd name="T59" fmla="*/ 365 h 587"/>
                <a:gd name="T60" fmla="*/ 523 w 558"/>
                <a:gd name="T61" fmla="*/ 408 h 587"/>
                <a:gd name="T62" fmla="*/ 528 w 558"/>
                <a:gd name="T63" fmla="*/ 427 h 587"/>
                <a:gd name="T64" fmla="*/ 550 w 558"/>
                <a:gd name="T65" fmla="*/ 464 h 587"/>
                <a:gd name="T66" fmla="*/ 543 w 558"/>
                <a:gd name="T67" fmla="*/ 526 h 587"/>
                <a:gd name="T68" fmla="*/ 553 w 558"/>
                <a:gd name="T69" fmla="*/ 484 h 587"/>
                <a:gd name="T70" fmla="*/ 543 w 558"/>
                <a:gd name="T71" fmla="*/ 526 h 587"/>
                <a:gd name="T72" fmla="*/ 543 w 558"/>
                <a:gd name="T73" fmla="*/ 586 h 587"/>
                <a:gd name="T74" fmla="*/ 544 w 558"/>
                <a:gd name="T75" fmla="*/ 546 h 587"/>
                <a:gd name="T76" fmla="*/ 558 w 558"/>
                <a:gd name="T77" fmla="*/ 5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87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4"/>
                  </a:moveTo>
                  <a:cubicBezTo>
                    <a:pt x="87" y="21"/>
                    <a:pt x="74" y="19"/>
                    <a:pt x="60" y="1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5"/>
                    <a:pt x="89" y="7"/>
                    <a:pt x="103" y="10"/>
                  </a:cubicBezTo>
                  <a:lnTo>
                    <a:pt x="100" y="24"/>
                  </a:lnTo>
                  <a:close/>
                  <a:moveTo>
                    <a:pt x="158" y="38"/>
                  </a:moveTo>
                  <a:cubicBezTo>
                    <a:pt x="146" y="34"/>
                    <a:pt x="133" y="31"/>
                    <a:pt x="120" y="28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36" y="17"/>
                    <a:pt x="150" y="20"/>
                    <a:pt x="163" y="24"/>
                  </a:cubicBezTo>
                  <a:lnTo>
                    <a:pt x="158" y="38"/>
                  </a:lnTo>
                  <a:close/>
                  <a:moveTo>
                    <a:pt x="215" y="59"/>
                  </a:moveTo>
                  <a:cubicBezTo>
                    <a:pt x="205" y="54"/>
                    <a:pt x="194" y="50"/>
                    <a:pt x="183" y="46"/>
                  </a:cubicBezTo>
                  <a:cubicBezTo>
                    <a:pt x="178" y="44"/>
                    <a:pt x="178" y="44"/>
                    <a:pt x="178" y="44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99" y="37"/>
                    <a:pt x="210" y="41"/>
                    <a:pt x="221" y="45"/>
                  </a:cubicBezTo>
                  <a:lnTo>
                    <a:pt x="215" y="59"/>
                  </a:lnTo>
                  <a:close/>
                  <a:moveTo>
                    <a:pt x="269" y="85"/>
                  </a:moveTo>
                  <a:cubicBezTo>
                    <a:pt x="257" y="79"/>
                    <a:pt x="245" y="73"/>
                    <a:pt x="233" y="67"/>
                  </a:cubicBezTo>
                  <a:cubicBezTo>
                    <a:pt x="239" y="54"/>
                    <a:pt x="239" y="54"/>
                    <a:pt x="239" y="54"/>
                  </a:cubicBezTo>
                  <a:cubicBezTo>
                    <a:pt x="252" y="60"/>
                    <a:pt x="264" y="66"/>
                    <a:pt x="276" y="73"/>
                  </a:cubicBezTo>
                  <a:lnTo>
                    <a:pt x="269" y="85"/>
                  </a:lnTo>
                  <a:close/>
                  <a:moveTo>
                    <a:pt x="319" y="118"/>
                  </a:moveTo>
                  <a:cubicBezTo>
                    <a:pt x="309" y="110"/>
                    <a:pt x="297" y="103"/>
                    <a:pt x="286" y="96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305" y="91"/>
                    <a:pt x="317" y="98"/>
                    <a:pt x="328" y="106"/>
                  </a:cubicBezTo>
                  <a:lnTo>
                    <a:pt x="319" y="118"/>
                  </a:lnTo>
                  <a:close/>
                  <a:moveTo>
                    <a:pt x="366" y="156"/>
                  </a:moveTo>
                  <a:cubicBezTo>
                    <a:pt x="356" y="147"/>
                    <a:pt x="346" y="138"/>
                    <a:pt x="335" y="130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5" y="127"/>
                    <a:pt x="366" y="136"/>
                    <a:pt x="376" y="145"/>
                  </a:cubicBezTo>
                  <a:lnTo>
                    <a:pt x="366" y="156"/>
                  </a:lnTo>
                  <a:close/>
                  <a:moveTo>
                    <a:pt x="408" y="199"/>
                  </a:moveTo>
                  <a:cubicBezTo>
                    <a:pt x="399" y="189"/>
                    <a:pt x="390" y="179"/>
                    <a:pt x="381" y="170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400" y="169"/>
                    <a:pt x="410" y="179"/>
                    <a:pt x="419" y="189"/>
                  </a:cubicBezTo>
                  <a:lnTo>
                    <a:pt x="408" y="199"/>
                  </a:lnTo>
                  <a:close/>
                  <a:moveTo>
                    <a:pt x="445" y="246"/>
                  </a:moveTo>
                  <a:cubicBezTo>
                    <a:pt x="438" y="235"/>
                    <a:pt x="430" y="224"/>
                    <a:pt x="421" y="214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41" y="215"/>
                    <a:pt x="449" y="227"/>
                    <a:pt x="457" y="238"/>
                  </a:cubicBezTo>
                  <a:lnTo>
                    <a:pt x="445" y="246"/>
                  </a:lnTo>
                  <a:close/>
                  <a:moveTo>
                    <a:pt x="477" y="297"/>
                  </a:moveTo>
                  <a:cubicBezTo>
                    <a:pt x="471" y="285"/>
                    <a:pt x="464" y="274"/>
                    <a:pt x="457" y="26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6" y="266"/>
                    <a:pt x="483" y="278"/>
                    <a:pt x="490" y="290"/>
                  </a:cubicBezTo>
                  <a:lnTo>
                    <a:pt x="477" y="297"/>
                  </a:lnTo>
                  <a:close/>
                  <a:moveTo>
                    <a:pt x="503" y="351"/>
                  </a:moveTo>
                  <a:cubicBezTo>
                    <a:pt x="498" y="339"/>
                    <a:pt x="492" y="327"/>
                    <a:pt x="486" y="315"/>
                  </a:cubicBezTo>
                  <a:cubicBezTo>
                    <a:pt x="499" y="308"/>
                    <a:pt x="499" y="308"/>
                    <a:pt x="499" y="308"/>
                  </a:cubicBezTo>
                  <a:cubicBezTo>
                    <a:pt x="505" y="320"/>
                    <a:pt x="511" y="333"/>
                    <a:pt x="516" y="346"/>
                  </a:cubicBezTo>
                  <a:lnTo>
                    <a:pt x="503" y="351"/>
                  </a:lnTo>
                  <a:close/>
                  <a:moveTo>
                    <a:pt x="523" y="408"/>
                  </a:moveTo>
                  <a:cubicBezTo>
                    <a:pt x="519" y="395"/>
                    <a:pt x="515" y="382"/>
                    <a:pt x="510" y="370"/>
                  </a:cubicBezTo>
                  <a:cubicBezTo>
                    <a:pt x="524" y="365"/>
                    <a:pt x="524" y="365"/>
                    <a:pt x="524" y="365"/>
                  </a:cubicBezTo>
                  <a:cubicBezTo>
                    <a:pt x="529" y="378"/>
                    <a:pt x="533" y="391"/>
                    <a:pt x="537" y="404"/>
                  </a:cubicBezTo>
                  <a:lnTo>
                    <a:pt x="523" y="408"/>
                  </a:lnTo>
                  <a:close/>
                  <a:moveTo>
                    <a:pt x="536" y="466"/>
                  </a:moveTo>
                  <a:cubicBezTo>
                    <a:pt x="534" y="453"/>
                    <a:pt x="531" y="440"/>
                    <a:pt x="528" y="427"/>
                  </a:cubicBezTo>
                  <a:cubicBezTo>
                    <a:pt x="542" y="424"/>
                    <a:pt x="542" y="424"/>
                    <a:pt x="542" y="424"/>
                  </a:cubicBezTo>
                  <a:cubicBezTo>
                    <a:pt x="545" y="437"/>
                    <a:pt x="548" y="451"/>
                    <a:pt x="550" y="464"/>
                  </a:cubicBezTo>
                  <a:lnTo>
                    <a:pt x="536" y="466"/>
                  </a:lnTo>
                  <a:close/>
                  <a:moveTo>
                    <a:pt x="543" y="526"/>
                  </a:moveTo>
                  <a:cubicBezTo>
                    <a:pt x="542" y="513"/>
                    <a:pt x="541" y="499"/>
                    <a:pt x="539" y="486"/>
                  </a:cubicBezTo>
                  <a:cubicBezTo>
                    <a:pt x="553" y="484"/>
                    <a:pt x="553" y="484"/>
                    <a:pt x="553" y="484"/>
                  </a:cubicBezTo>
                  <a:cubicBezTo>
                    <a:pt x="555" y="498"/>
                    <a:pt x="557" y="512"/>
                    <a:pt x="557" y="525"/>
                  </a:cubicBezTo>
                  <a:lnTo>
                    <a:pt x="543" y="526"/>
                  </a:lnTo>
                  <a:close/>
                  <a:moveTo>
                    <a:pt x="558" y="587"/>
                  </a:moveTo>
                  <a:cubicBezTo>
                    <a:pt x="543" y="586"/>
                    <a:pt x="543" y="586"/>
                    <a:pt x="543" y="586"/>
                  </a:cubicBezTo>
                  <a:cubicBezTo>
                    <a:pt x="544" y="577"/>
                    <a:pt x="544" y="567"/>
                    <a:pt x="544" y="558"/>
                  </a:cubicBezTo>
                  <a:cubicBezTo>
                    <a:pt x="544" y="554"/>
                    <a:pt x="544" y="550"/>
                    <a:pt x="544" y="546"/>
                  </a:cubicBezTo>
                  <a:cubicBezTo>
                    <a:pt x="558" y="546"/>
                    <a:pt x="558" y="546"/>
                    <a:pt x="558" y="546"/>
                  </a:cubicBezTo>
                  <a:cubicBezTo>
                    <a:pt x="558" y="550"/>
                    <a:pt x="558" y="554"/>
                    <a:pt x="558" y="558"/>
                  </a:cubicBezTo>
                  <a:cubicBezTo>
                    <a:pt x="558" y="568"/>
                    <a:pt x="558" y="577"/>
                    <a:pt x="558" y="5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-2387601" y="-6086475"/>
              <a:ext cx="2401888" cy="2405063"/>
            </a:xfrm>
            <a:custGeom>
              <a:avLst/>
              <a:gdLst>
                <a:gd name="T0" fmla="*/ 614 w 640"/>
                <a:gd name="T1" fmla="*/ 1 h 640"/>
                <a:gd name="T2" fmla="*/ 640 w 640"/>
                <a:gd name="T3" fmla="*/ 14 h 640"/>
                <a:gd name="T4" fmla="*/ 555 w 640"/>
                <a:gd name="T5" fmla="*/ 20 h 640"/>
                <a:gd name="T6" fmla="*/ 594 w 640"/>
                <a:gd name="T7" fmla="*/ 2 h 640"/>
                <a:gd name="T8" fmla="*/ 555 w 640"/>
                <a:gd name="T9" fmla="*/ 20 h 640"/>
                <a:gd name="T10" fmla="*/ 493 w 640"/>
                <a:gd name="T11" fmla="*/ 17 h 640"/>
                <a:gd name="T12" fmla="*/ 536 w 640"/>
                <a:gd name="T13" fmla="*/ 23 h 640"/>
                <a:gd name="T14" fmla="*/ 439 w 640"/>
                <a:gd name="T15" fmla="*/ 48 h 640"/>
                <a:gd name="T16" fmla="*/ 473 w 640"/>
                <a:gd name="T17" fmla="*/ 22 h 640"/>
                <a:gd name="T18" fmla="*/ 439 w 640"/>
                <a:gd name="T19" fmla="*/ 48 h 640"/>
                <a:gd name="T20" fmla="*/ 377 w 640"/>
                <a:gd name="T21" fmla="*/ 56 h 640"/>
                <a:gd name="T22" fmla="*/ 420 w 640"/>
                <a:gd name="T23" fmla="*/ 54 h 640"/>
                <a:gd name="T24" fmla="*/ 330 w 640"/>
                <a:gd name="T25" fmla="*/ 97 h 640"/>
                <a:gd name="T26" fmla="*/ 359 w 640"/>
                <a:gd name="T27" fmla="*/ 65 h 640"/>
                <a:gd name="T28" fmla="*/ 330 w 640"/>
                <a:gd name="T29" fmla="*/ 97 h 640"/>
                <a:gd name="T30" fmla="*/ 271 w 640"/>
                <a:gd name="T31" fmla="*/ 117 h 640"/>
                <a:gd name="T32" fmla="*/ 313 w 640"/>
                <a:gd name="T33" fmla="*/ 107 h 640"/>
                <a:gd name="T34" fmla="*/ 233 w 640"/>
                <a:gd name="T35" fmla="*/ 166 h 640"/>
                <a:gd name="T36" fmla="*/ 255 w 640"/>
                <a:gd name="T37" fmla="*/ 129 h 640"/>
                <a:gd name="T38" fmla="*/ 233 w 640"/>
                <a:gd name="T39" fmla="*/ 166 h 640"/>
                <a:gd name="T40" fmla="*/ 179 w 640"/>
                <a:gd name="T41" fmla="*/ 197 h 640"/>
                <a:gd name="T42" fmla="*/ 218 w 640"/>
                <a:gd name="T43" fmla="*/ 179 h 640"/>
                <a:gd name="T44" fmla="*/ 150 w 640"/>
                <a:gd name="T45" fmla="*/ 252 h 640"/>
                <a:gd name="T46" fmla="*/ 165 w 640"/>
                <a:gd name="T47" fmla="*/ 212 h 640"/>
                <a:gd name="T48" fmla="*/ 150 w 640"/>
                <a:gd name="T49" fmla="*/ 252 h 640"/>
                <a:gd name="T50" fmla="*/ 103 w 640"/>
                <a:gd name="T51" fmla="*/ 293 h 640"/>
                <a:gd name="T52" fmla="*/ 138 w 640"/>
                <a:gd name="T53" fmla="*/ 268 h 640"/>
                <a:gd name="T54" fmla="*/ 85 w 640"/>
                <a:gd name="T55" fmla="*/ 352 h 640"/>
                <a:gd name="T56" fmla="*/ 92 w 640"/>
                <a:gd name="T57" fmla="*/ 310 h 640"/>
                <a:gd name="T58" fmla="*/ 85 w 640"/>
                <a:gd name="T59" fmla="*/ 352 h 640"/>
                <a:gd name="T60" fmla="*/ 46 w 640"/>
                <a:gd name="T61" fmla="*/ 401 h 640"/>
                <a:gd name="T62" fmla="*/ 76 w 640"/>
                <a:gd name="T63" fmla="*/ 370 h 640"/>
                <a:gd name="T64" fmla="*/ 40 w 640"/>
                <a:gd name="T65" fmla="*/ 463 h 640"/>
                <a:gd name="T66" fmla="*/ 39 w 640"/>
                <a:gd name="T67" fmla="*/ 420 h 640"/>
                <a:gd name="T68" fmla="*/ 40 w 640"/>
                <a:gd name="T69" fmla="*/ 463 h 640"/>
                <a:gd name="T70" fmla="*/ 12 w 640"/>
                <a:gd name="T71" fmla="*/ 519 h 640"/>
                <a:gd name="T72" fmla="*/ 35 w 640"/>
                <a:gd name="T73" fmla="*/ 482 h 640"/>
                <a:gd name="T74" fmla="*/ 17 w 640"/>
                <a:gd name="T75" fmla="*/ 580 h 640"/>
                <a:gd name="T76" fmla="*/ 8 w 640"/>
                <a:gd name="T77" fmla="*/ 538 h 640"/>
                <a:gd name="T78" fmla="*/ 17 w 640"/>
                <a:gd name="T79" fmla="*/ 580 h 640"/>
                <a:gd name="T80" fmla="*/ 0 w 640"/>
                <a:gd name="T81" fmla="*/ 640 h 640"/>
                <a:gd name="T82" fmla="*/ 16 w 640"/>
                <a:gd name="T83" fmla="*/ 60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615" y="15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23" y="0"/>
                    <a:pt x="632" y="0"/>
                    <a:pt x="640" y="0"/>
                  </a:cubicBezTo>
                  <a:cubicBezTo>
                    <a:pt x="640" y="14"/>
                    <a:pt x="640" y="14"/>
                    <a:pt x="640" y="14"/>
                  </a:cubicBezTo>
                  <a:cubicBezTo>
                    <a:pt x="632" y="14"/>
                    <a:pt x="623" y="15"/>
                    <a:pt x="615" y="15"/>
                  </a:cubicBezTo>
                  <a:moveTo>
                    <a:pt x="555" y="20"/>
                  </a:moveTo>
                  <a:cubicBezTo>
                    <a:pt x="553" y="6"/>
                    <a:pt x="553" y="6"/>
                    <a:pt x="553" y="6"/>
                  </a:cubicBezTo>
                  <a:cubicBezTo>
                    <a:pt x="567" y="4"/>
                    <a:pt x="580" y="3"/>
                    <a:pt x="594" y="2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82" y="17"/>
                    <a:pt x="568" y="18"/>
                    <a:pt x="555" y="20"/>
                  </a:cubicBezTo>
                  <a:moveTo>
                    <a:pt x="496" y="31"/>
                  </a:moveTo>
                  <a:cubicBezTo>
                    <a:pt x="493" y="17"/>
                    <a:pt x="493" y="17"/>
                    <a:pt x="493" y="17"/>
                  </a:cubicBezTo>
                  <a:cubicBezTo>
                    <a:pt x="506" y="14"/>
                    <a:pt x="520" y="11"/>
                    <a:pt x="533" y="9"/>
                  </a:cubicBezTo>
                  <a:cubicBezTo>
                    <a:pt x="536" y="23"/>
                    <a:pt x="536" y="23"/>
                    <a:pt x="536" y="23"/>
                  </a:cubicBezTo>
                  <a:cubicBezTo>
                    <a:pt x="523" y="25"/>
                    <a:pt x="509" y="28"/>
                    <a:pt x="496" y="31"/>
                  </a:cubicBezTo>
                  <a:moveTo>
                    <a:pt x="439" y="48"/>
                  </a:moveTo>
                  <a:cubicBezTo>
                    <a:pt x="434" y="34"/>
                    <a:pt x="434" y="34"/>
                    <a:pt x="434" y="34"/>
                  </a:cubicBezTo>
                  <a:cubicBezTo>
                    <a:pt x="447" y="30"/>
                    <a:pt x="460" y="26"/>
                    <a:pt x="473" y="22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64" y="39"/>
                    <a:pt x="451" y="43"/>
                    <a:pt x="439" y="48"/>
                  </a:cubicBezTo>
                  <a:moveTo>
                    <a:pt x="383" y="70"/>
                  </a:moveTo>
                  <a:cubicBezTo>
                    <a:pt x="377" y="56"/>
                    <a:pt x="377" y="56"/>
                    <a:pt x="377" y="56"/>
                  </a:cubicBezTo>
                  <a:cubicBezTo>
                    <a:pt x="390" y="51"/>
                    <a:pt x="402" y="46"/>
                    <a:pt x="415" y="41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08" y="59"/>
                    <a:pt x="395" y="64"/>
                    <a:pt x="383" y="70"/>
                  </a:cubicBezTo>
                  <a:moveTo>
                    <a:pt x="330" y="97"/>
                  </a:moveTo>
                  <a:cubicBezTo>
                    <a:pt x="323" y="84"/>
                    <a:pt x="323" y="84"/>
                    <a:pt x="323" y="84"/>
                  </a:cubicBezTo>
                  <a:cubicBezTo>
                    <a:pt x="335" y="77"/>
                    <a:pt x="347" y="71"/>
                    <a:pt x="359" y="65"/>
                  </a:cubicBezTo>
                  <a:cubicBezTo>
                    <a:pt x="365" y="78"/>
                    <a:pt x="365" y="78"/>
                    <a:pt x="365" y="78"/>
                  </a:cubicBezTo>
                  <a:cubicBezTo>
                    <a:pt x="354" y="84"/>
                    <a:pt x="342" y="90"/>
                    <a:pt x="330" y="97"/>
                  </a:cubicBezTo>
                  <a:moveTo>
                    <a:pt x="280" y="129"/>
                  </a:moveTo>
                  <a:cubicBezTo>
                    <a:pt x="271" y="117"/>
                    <a:pt x="271" y="117"/>
                    <a:pt x="271" y="117"/>
                  </a:cubicBezTo>
                  <a:cubicBezTo>
                    <a:pt x="283" y="109"/>
                    <a:pt x="294" y="102"/>
                    <a:pt x="306" y="95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02" y="114"/>
                    <a:pt x="291" y="121"/>
                    <a:pt x="280" y="129"/>
                  </a:cubicBezTo>
                  <a:moveTo>
                    <a:pt x="233" y="166"/>
                  </a:moveTo>
                  <a:cubicBezTo>
                    <a:pt x="223" y="155"/>
                    <a:pt x="223" y="155"/>
                    <a:pt x="223" y="155"/>
                  </a:cubicBezTo>
                  <a:cubicBezTo>
                    <a:pt x="234" y="146"/>
                    <a:pt x="244" y="137"/>
                    <a:pt x="255" y="129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53" y="148"/>
                    <a:pt x="243" y="157"/>
                    <a:pt x="233" y="166"/>
                  </a:cubicBezTo>
                  <a:moveTo>
                    <a:pt x="189" y="20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88" y="187"/>
                    <a:pt x="198" y="177"/>
                    <a:pt x="208" y="168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08" y="188"/>
                    <a:pt x="198" y="197"/>
                    <a:pt x="189" y="207"/>
                  </a:cubicBezTo>
                  <a:moveTo>
                    <a:pt x="150" y="252"/>
                  </a:moveTo>
                  <a:cubicBezTo>
                    <a:pt x="138" y="243"/>
                    <a:pt x="138" y="243"/>
                    <a:pt x="138" y="243"/>
                  </a:cubicBezTo>
                  <a:cubicBezTo>
                    <a:pt x="147" y="232"/>
                    <a:pt x="156" y="222"/>
                    <a:pt x="165" y="212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67" y="231"/>
                    <a:pt x="158" y="241"/>
                    <a:pt x="150" y="252"/>
                  </a:cubicBezTo>
                  <a:moveTo>
                    <a:pt x="115" y="300"/>
                  </a:moveTo>
                  <a:cubicBezTo>
                    <a:pt x="103" y="293"/>
                    <a:pt x="103" y="293"/>
                    <a:pt x="103" y="293"/>
                  </a:cubicBezTo>
                  <a:cubicBezTo>
                    <a:pt x="110" y="281"/>
                    <a:pt x="118" y="270"/>
                    <a:pt x="126" y="259"/>
                  </a:cubicBezTo>
                  <a:cubicBezTo>
                    <a:pt x="138" y="268"/>
                    <a:pt x="138" y="268"/>
                    <a:pt x="138" y="268"/>
                  </a:cubicBezTo>
                  <a:cubicBezTo>
                    <a:pt x="130" y="278"/>
                    <a:pt x="122" y="289"/>
                    <a:pt x="115" y="300"/>
                  </a:cubicBezTo>
                  <a:moveTo>
                    <a:pt x="85" y="352"/>
                  </a:moveTo>
                  <a:cubicBezTo>
                    <a:pt x="72" y="346"/>
                    <a:pt x="72" y="346"/>
                    <a:pt x="72" y="346"/>
                  </a:cubicBezTo>
                  <a:cubicBezTo>
                    <a:pt x="78" y="333"/>
                    <a:pt x="85" y="321"/>
                    <a:pt x="92" y="310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97" y="329"/>
                    <a:pt x="91" y="340"/>
                    <a:pt x="85" y="352"/>
                  </a:cubicBezTo>
                  <a:moveTo>
                    <a:pt x="60" y="407"/>
                  </a:moveTo>
                  <a:cubicBezTo>
                    <a:pt x="46" y="401"/>
                    <a:pt x="46" y="401"/>
                    <a:pt x="46" y="401"/>
                  </a:cubicBezTo>
                  <a:cubicBezTo>
                    <a:pt x="51" y="389"/>
                    <a:pt x="57" y="376"/>
                    <a:pt x="63" y="364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0" y="382"/>
                    <a:pt x="65" y="394"/>
                    <a:pt x="60" y="407"/>
                  </a:cubicBezTo>
                  <a:moveTo>
                    <a:pt x="40" y="463"/>
                  </a:moveTo>
                  <a:cubicBezTo>
                    <a:pt x="26" y="459"/>
                    <a:pt x="26" y="459"/>
                    <a:pt x="26" y="459"/>
                  </a:cubicBezTo>
                  <a:cubicBezTo>
                    <a:pt x="30" y="446"/>
                    <a:pt x="34" y="433"/>
                    <a:pt x="39" y="42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8" y="438"/>
                    <a:pt x="44" y="450"/>
                    <a:pt x="40" y="463"/>
                  </a:cubicBezTo>
                  <a:moveTo>
                    <a:pt x="26" y="521"/>
                  </a:moveTo>
                  <a:cubicBezTo>
                    <a:pt x="12" y="519"/>
                    <a:pt x="12" y="519"/>
                    <a:pt x="12" y="519"/>
                  </a:cubicBezTo>
                  <a:cubicBezTo>
                    <a:pt x="14" y="505"/>
                    <a:pt x="17" y="492"/>
                    <a:pt x="21" y="479"/>
                  </a:cubicBezTo>
                  <a:cubicBezTo>
                    <a:pt x="35" y="482"/>
                    <a:pt x="35" y="482"/>
                    <a:pt x="35" y="482"/>
                  </a:cubicBezTo>
                  <a:cubicBezTo>
                    <a:pt x="31" y="495"/>
                    <a:pt x="28" y="508"/>
                    <a:pt x="26" y="521"/>
                  </a:cubicBezTo>
                  <a:moveTo>
                    <a:pt x="17" y="580"/>
                  </a:moveTo>
                  <a:cubicBezTo>
                    <a:pt x="3" y="579"/>
                    <a:pt x="3" y="579"/>
                    <a:pt x="3" y="579"/>
                  </a:cubicBezTo>
                  <a:cubicBezTo>
                    <a:pt x="4" y="566"/>
                    <a:pt x="6" y="552"/>
                    <a:pt x="8" y="538"/>
                  </a:cubicBezTo>
                  <a:cubicBezTo>
                    <a:pt x="22" y="541"/>
                    <a:pt x="22" y="541"/>
                    <a:pt x="22" y="541"/>
                  </a:cubicBezTo>
                  <a:cubicBezTo>
                    <a:pt x="20" y="554"/>
                    <a:pt x="19" y="567"/>
                    <a:pt x="17" y="580"/>
                  </a:cubicBezTo>
                  <a:moveTo>
                    <a:pt x="15" y="640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0" y="627"/>
                    <a:pt x="1" y="613"/>
                    <a:pt x="2" y="599"/>
                  </a:cubicBezTo>
                  <a:cubicBezTo>
                    <a:pt x="16" y="600"/>
                    <a:pt x="16" y="600"/>
                    <a:pt x="16" y="600"/>
                  </a:cubicBezTo>
                  <a:cubicBezTo>
                    <a:pt x="15" y="613"/>
                    <a:pt x="15" y="627"/>
                    <a:pt x="15" y="6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-2382838" y="-3543300"/>
              <a:ext cx="1662113" cy="2146300"/>
            </a:xfrm>
            <a:custGeom>
              <a:avLst/>
              <a:gdLst>
                <a:gd name="T0" fmla="*/ 0 w 443"/>
                <a:gd name="T1" fmla="*/ 0 h 571"/>
                <a:gd name="T2" fmla="*/ 17 w 443"/>
                <a:gd name="T3" fmla="*/ 28 h 571"/>
                <a:gd name="T4" fmla="*/ 12 w 443"/>
                <a:gd name="T5" fmla="*/ 90 h 571"/>
                <a:gd name="T6" fmla="*/ 19 w 443"/>
                <a:gd name="T7" fmla="*/ 48 h 571"/>
                <a:gd name="T8" fmla="*/ 12 w 443"/>
                <a:gd name="T9" fmla="*/ 90 h 571"/>
                <a:gd name="T10" fmla="*/ 16 w 443"/>
                <a:gd name="T11" fmla="*/ 110 h 571"/>
                <a:gd name="T12" fmla="*/ 40 w 443"/>
                <a:gd name="T13" fmla="*/ 145 h 571"/>
                <a:gd name="T14" fmla="*/ 47 w 443"/>
                <a:gd name="T15" fmla="*/ 207 h 571"/>
                <a:gd name="T16" fmla="*/ 47 w 443"/>
                <a:gd name="T17" fmla="*/ 164 h 571"/>
                <a:gd name="T18" fmla="*/ 47 w 443"/>
                <a:gd name="T19" fmla="*/ 207 h 571"/>
                <a:gd name="T20" fmla="*/ 55 w 443"/>
                <a:gd name="T21" fmla="*/ 226 h 571"/>
                <a:gd name="T22" fmla="*/ 86 w 443"/>
                <a:gd name="T23" fmla="*/ 256 h 571"/>
                <a:gd name="T24" fmla="*/ 104 w 443"/>
                <a:gd name="T25" fmla="*/ 315 h 571"/>
                <a:gd name="T26" fmla="*/ 96 w 443"/>
                <a:gd name="T27" fmla="*/ 273 h 571"/>
                <a:gd name="T28" fmla="*/ 104 w 443"/>
                <a:gd name="T29" fmla="*/ 315 h 571"/>
                <a:gd name="T30" fmla="*/ 116 w 443"/>
                <a:gd name="T31" fmla="*/ 332 h 571"/>
                <a:gd name="T32" fmla="*/ 152 w 443"/>
                <a:gd name="T33" fmla="*/ 355 h 571"/>
                <a:gd name="T34" fmla="*/ 181 w 443"/>
                <a:gd name="T35" fmla="*/ 410 h 571"/>
                <a:gd name="T36" fmla="*/ 164 w 443"/>
                <a:gd name="T37" fmla="*/ 371 h 571"/>
                <a:gd name="T38" fmla="*/ 181 w 443"/>
                <a:gd name="T39" fmla="*/ 410 h 571"/>
                <a:gd name="T40" fmla="*/ 195 w 443"/>
                <a:gd name="T41" fmla="*/ 424 h 571"/>
                <a:gd name="T42" fmla="*/ 235 w 443"/>
                <a:gd name="T43" fmla="*/ 441 h 571"/>
                <a:gd name="T44" fmla="*/ 274 w 443"/>
                <a:gd name="T45" fmla="*/ 489 h 571"/>
                <a:gd name="T46" fmla="*/ 250 w 443"/>
                <a:gd name="T47" fmla="*/ 453 h 571"/>
                <a:gd name="T48" fmla="*/ 274 w 443"/>
                <a:gd name="T49" fmla="*/ 489 h 571"/>
                <a:gd name="T50" fmla="*/ 291 w 443"/>
                <a:gd name="T51" fmla="*/ 500 h 571"/>
                <a:gd name="T52" fmla="*/ 333 w 443"/>
                <a:gd name="T53" fmla="*/ 509 h 571"/>
                <a:gd name="T54" fmla="*/ 381 w 443"/>
                <a:gd name="T55" fmla="*/ 549 h 571"/>
                <a:gd name="T56" fmla="*/ 351 w 443"/>
                <a:gd name="T57" fmla="*/ 519 h 571"/>
                <a:gd name="T58" fmla="*/ 381 w 443"/>
                <a:gd name="T59" fmla="*/ 549 h 571"/>
                <a:gd name="T60" fmla="*/ 400 w 443"/>
                <a:gd name="T61" fmla="*/ 557 h 571"/>
                <a:gd name="T62" fmla="*/ 443 w 443"/>
                <a:gd name="T63" fmla="*/ 55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571">
                  <a:moveTo>
                    <a:pt x="3" y="30"/>
                  </a:moveTo>
                  <a:cubicBezTo>
                    <a:pt x="2" y="20"/>
                    <a:pt x="1" y="1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6" y="19"/>
                    <a:pt x="17" y="28"/>
                  </a:cubicBezTo>
                  <a:lnTo>
                    <a:pt x="3" y="30"/>
                  </a:lnTo>
                  <a:close/>
                  <a:moveTo>
                    <a:pt x="12" y="90"/>
                  </a:moveTo>
                  <a:cubicBezTo>
                    <a:pt x="9" y="77"/>
                    <a:pt x="7" y="63"/>
                    <a:pt x="5" y="5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61"/>
                    <a:pt x="23" y="74"/>
                    <a:pt x="26" y="87"/>
                  </a:cubicBezTo>
                  <a:lnTo>
                    <a:pt x="12" y="90"/>
                  </a:lnTo>
                  <a:close/>
                  <a:moveTo>
                    <a:pt x="27" y="149"/>
                  </a:moveTo>
                  <a:cubicBezTo>
                    <a:pt x="23" y="136"/>
                    <a:pt x="19" y="123"/>
                    <a:pt x="16" y="110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3" y="119"/>
                    <a:pt x="37" y="132"/>
                    <a:pt x="40" y="145"/>
                  </a:cubicBezTo>
                  <a:lnTo>
                    <a:pt x="27" y="149"/>
                  </a:lnTo>
                  <a:close/>
                  <a:moveTo>
                    <a:pt x="47" y="207"/>
                  </a:moveTo>
                  <a:cubicBezTo>
                    <a:pt x="42" y="194"/>
                    <a:pt x="37" y="181"/>
                    <a:pt x="33" y="169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51" y="177"/>
                    <a:pt x="56" y="189"/>
                    <a:pt x="61" y="201"/>
                  </a:cubicBezTo>
                  <a:lnTo>
                    <a:pt x="47" y="207"/>
                  </a:lnTo>
                  <a:close/>
                  <a:moveTo>
                    <a:pt x="73" y="262"/>
                  </a:moveTo>
                  <a:cubicBezTo>
                    <a:pt x="67" y="250"/>
                    <a:pt x="61" y="238"/>
                    <a:pt x="55" y="226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74" y="232"/>
                    <a:pt x="80" y="244"/>
                    <a:pt x="86" y="256"/>
                  </a:cubicBezTo>
                  <a:lnTo>
                    <a:pt x="73" y="262"/>
                  </a:lnTo>
                  <a:close/>
                  <a:moveTo>
                    <a:pt x="104" y="315"/>
                  </a:moveTo>
                  <a:cubicBezTo>
                    <a:pt x="97" y="304"/>
                    <a:pt x="90" y="292"/>
                    <a:pt x="83" y="280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02" y="284"/>
                    <a:pt x="109" y="296"/>
                    <a:pt x="116" y="307"/>
                  </a:cubicBezTo>
                  <a:lnTo>
                    <a:pt x="104" y="315"/>
                  </a:lnTo>
                  <a:close/>
                  <a:moveTo>
                    <a:pt x="141" y="364"/>
                  </a:moveTo>
                  <a:cubicBezTo>
                    <a:pt x="132" y="354"/>
                    <a:pt x="124" y="343"/>
                    <a:pt x="116" y="332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5" y="334"/>
                    <a:pt x="143" y="345"/>
                    <a:pt x="152" y="355"/>
                  </a:cubicBezTo>
                  <a:lnTo>
                    <a:pt x="141" y="364"/>
                  </a:lnTo>
                  <a:close/>
                  <a:moveTo>
                    <a:pt x="181" y="410"/>
                  </a:moveTo>
                  <a:cubicBezTo>
                    <a:pt x="172" y="400"/>
                    <a:pt x="162" y="390"/>
                    <a:pt x="153" y="380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73" y="381"/>
                    <a:pt x="182" y="391"/>
                    <a:pt x="191" y="400"/>
                  </a:cubicBezTo>
                  <a:lnTo>
                    <a:pt x="181" y="410"/>
                  </a:lnTo>
                  <a:close/>
                  <a:moveTo>
                    <a:pt x="226" y="452"/>
                  </a:moveTo>
                  <a:cubicBezTo>
                    <a:pt x="215" y="443"/>
                    <a:pt x="205" y="434"/>
                    <a:pt x="195" y="42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15" y="423"/>
                    <a:pt x="225" y="432"/>
                    <a:pt x="235" y="441"/>
                  </a:cubicBezTo>
                  <a:lnTo>
                    <a:pt x="226" y="452"/>
                  </a:lnTo>
                  <a:close/>
                  <a:moveTo>
                    <a:pt x="274" y="489"/>
                  </a:moveTo>
                  <a:cubicBezTo>
                    <a:pt x="263" y="481"/>
                    <a:pt x="252" y="473"/>
                    <a:pt x="242" y="465"/>
                  </a:cubicBezTo>
                  <a:cubicBezTo>
                    <a:pt x="250" y="453"/>
                    <a:pt x="250" y="453"/>
                    <a:pt x="250" y="453"/>
                  </a:cubicBezTo>
                  <a:cubicBezTo>
                    <a:pt x="261" y="462"/>
                    <a:pt x="272" y="470"/>
                    <a:pt x="283" y="477"/>
                  </a:cubicBezTo>
                  <a:lnTo>
                    <a:pt x="274" y="489"/>
                  </a:lnTo>
                  <a:close/>
                  <a:moveTo>
                    <a:pt x="326" y="522"/>
                  </a:moveTo>
                  <a:cubicBezTo>
                    <a:pt x="314" y="515"/>
                    <a:pt x="303" y="508"/>
                    <a:pt x="291" y="500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10" y="496"/>
                    <a:pt x="322" y="503"/>
                    <a:pt x="333" y="509"/>
                  </a:cubicBezTo>
                  <a:lnTo>
                    <a:pt x="326" y="522"/>
                  </a:lnTo>
                  <a:close/>
                  <a:moveTo>
                    <a:pt x="381" y="549"/>
                  </a:moveTo>
                  <a:cubicBezTo>
                    <a:pt x="369" y="544"/>
                    <a:pt x="356" y="538"/>
                    <a:pt x="344" y="531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63" y="525"/>
                    <a:pt x="375" y="531"/>
                    <a:pt x="387" y="536"/>
                  </a:cubicBezTo>
                  <a:lnTo>
                    <a:pt x="381" y="549"/>
                  </a:lnTo>
                  <a:close/>
                  <a:moveTo>
                    <a:pt x="438" y="571"/>
                  </a:moveTo>
                  <a:cubicBezTo>
                    <a:pt x="425" y="567"/>
                    <a:pt x="412" y="562"/>
                    <a:pt x="400" y="557"/>
                  </a:cubicBezTo>
                  <a:cubicBezTo>
                    <a:pt x="405" y="544"/>
                    <a:pt x="405" y="544"/>
                    <a:pt x="405" y="544"/>
                  </a:cubicBezTo>
                  <a:cubicBezTo>
                    <a:pt x="417" y="549"/>
                    <a:pt x="430" y="553"/>
                    <a:pt x="443" y="557"/>
                  </a:cubicBezTo>
                  <a:lnTo>
                    <a:pt x="43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-593726" y="-1404938"/>
              <a:ext cx="608013" cy="127000"/>
            </a:xfrm>
            <a:custGeom>
              <a:avLst/>
              <a:gdLst>
                <a:gd name="T0" fmla="*/ 40 w 162"/>
                <a:gd name="T1" fmla="*/ 23 h 34"/>
                <a:gd name="T2" fmla="*/ 0 w 162"/>
                <a:gd name="T3" fmla="*/ 14 h 34"/>
                <a:gd name="T4" fmla="*/ 3 w 162"/>
                <a:gd name="T5" fmla="*/ 0 h 34"/>
                <a:gd name="T6" fmla="*/ 43 w 162"/>
                <a:gd name="T7" fmla="*/ 8 h 34"/>
                <a:gd name="T8" fmla="*/ 40 w 162"/>
                <a:gd name="T9" fmla="*/ 23 h 34"/>
                <a:gd name="T10" fmla="*/ 101 w 162"/>
                <a:gd name="T11" fmla="*/ 31 h 34"/>
                <a:gd name="T12" fmla="*/ 60 w 162"/>
                <a:gd name="T13" fmla="*/ 26 h 34"/>
                <a:gd name="T14" fmla="*/ 62 w 162"/>
                <a:gd name="T15" fmla="*/ 12 h 34"/>
                <a:gd name="T16" fmla="*/ 102 w 162"/>
                <a:gd name="T17" fmla="*/ 17 h 34"/>
                <a:gd name="T18" fmla="*/ 101 w 162"/>
                <a:gd name="T19" fmla="*/ 31 h 34"/>
                <a:gd name="T20" fmla="*/ 162 w 162"/>
                <a:gd name="T21" fmla="*/ 34 h 34"/>
                <a:gd name="T22" fmla="*/ 121 w 162"/>
                <a:gd name="T23" fmla="*/ 33 h 34"/>
                <a:gd name="T24" fmla="*/ 122 w 162"/>
                <a:gd name="T25" fmla="*/ 19 h 34"/>
                <a:gd name="T26" fmla="*/ 162 w 162"/>
                <a:gd name="T27" fmla="*/ 20 h 34"/>
                <a:gd name="T28" fmla="*/ 162 w 162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34">
                  <a:moveTo>
                    <a:pt x="40" y="23"/>
                  </a:moveTo>
                  <a:cubicBezTo>
                    <a:pt x="26" y="20"/>
                    <a:pt x="13" y="17"/>
                    <a:pt x="0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6" y="3"/>
                    <a:pt x="29" y="6"/>
                    <a:pt x="43" y="8"/>
                  </a:cubicBezTo>
                  <a:lnTo>
                    <a:pt x="40" y="23"/>
                  </a:lnTo>
                  <a:close/>
                  <a:moveTo>
                    <a:pt x="101" y="31"/>
                  </a:moveTo>
                  <a:cubicBezTo>
                    <a:pt x="87" y="30"/>
                    <a:pt x="74" y="28"/>
                    <a:pt x="60" y="26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75" y="14"/>
                    <a:pt x="89" y="16"/>
                    <a:pt x="102" y="17"/>
                  </a:cubicBezTo>
                  <a:lnTo>
                    <a:pt x="101" y="31"/>
                  </a:lnTo>
                  <a:close/>
                  <a:moveTo>
                    <a:pt x="162" y="34"/>
                  </a:moveTo>
                  <a:cubicBezTo>
                    <a:pt x="149" y="34"/>
                    <a:pt x="135" y="34"/>
                    <a:pt x="121" y="33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36" y="20"/>
                    <a:pt x="149" y="20"/>
                    <a:pt x="162" y="20"/>
                  </a:cubicBez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77787" y="-1533525"/>
              <a:ext cx="214313" cy="485775"/>
            </a:xfrm>
            <a:custGeom>
              <a:avLst/>
              <a:gdLst>
                <a:gd name="T0" fmla="*/ 55 w 135"/>
                <a:gd name="T1" fmla="*/ 306 h 306"/>
                <a:gd name="T2" fmla="*/ 135 w 135"/>
                <a:gd name="T3" fmla="*/ 306 h 306"/>
                <a:gd name="T4" fmla="*/ 135 w 135"/>
                <a:gd name="T5" fmla="*/ 0 h 306"/>
                <a:gd name="T6" fmla="*/ 0 w 135"/>
                <a:gd name="T7" fmla="*/ 0 h 306"/>
                <a:gd name="T8" fmla="*/ 55 w 135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06">
                  <a:moveTo>
                    <a:pt x="55" y="306"/>
                  </a:moveTo>
                  <a:lnTo>
                    <a:pt x="135" y="306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55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11162" y="-1836738"/>
              <a:ext cx="657225" cy="788988"/>
            </a:xfrm>
            <a:custGeom>
              <a:avLst/>
              <a:gdLst>
                <a:gd name="T0" fmla="*/ 175 w 175"/>
                <a:gd name="T1" fmla="*/ 101 h 210"/>
                <a:gd name="T2" fmla="*/ 164 w 175"/>
                <a:gd name="T3" fmla="*/ 85 h 210"/>
                <a:gd name="T4" fmla="*/ 92 w 175"/>
                <a:gd name="T5" fmla="*/ 85 h 210"/>
                <a:gd name="T6" fmla="*/ 91 w 175"/>
                <a:gd name="T7" fmla="*/ 65 h 210"/>
                <a:gd name="T8" fmla="*/ 93 w 175"/>
                <a:gd name="T9" fmla="*/ 24 h 210"/>
                <a:gd name="T10" fmla="*/ 67 w 175"/>
                <a:gd name="T11" fmla="*/ 0 h 210"/>
                <a:gd name="T12" fmla="*/ 54 w 175"/>
                <a:gd name="T13" fmla="*/ 9 h 210"/>
                <a:gd name="T14" fmla="*/ 54 w 175"/>
                <a:gd name="T15" fmla="*/ 40 h 210"/>
                <a:gd name="T16" fmla="*/ 20 w 175"/>
                <a:gd name="T17" fmla="*/ 94 h 210"/>
                <a:gd name="T18" fmla="*/ 0 w 175"/>
                <a:gd name="T19" fmla="*/ 97 h 210"/>
                <a:gd name="T20" fmla="*/ 0 w 175"/>
                <a:gd name="T21" fmla="*/ 193 h 210"/>
                <a:gd name="T22" fmla="*/ 4 w 175"/>
                <a:gd name="T23" fmla="*/ 193 h 210"/>
                <a:gd name="T24" fmla="*/ 47 w 175"/>
                <a:gd name="T25" fmla="*/ 210 h 210"/>
                <a:gd name="T26" fmla="*/ 134 w 175"/>
                <a:gd name="T27" fmla="*/ 210 h 210"/>
                <a:gd name="T28" fmla="*/ 147 w 175"/>
                <a:gd name="T29" fmla="*/ 193 h 210"/>
                <a:gd name="T30" fmla="*/ 139 w 175"/>
                <a:gd name="T31" fmla="*/ 179 h 210"/>
                <a:gd name="T32" fmla="*/ 158 w 175"/>
                <a:gd name="T33" fmla="*/ 162 h 210"/>
                <a:gd name="T34" fmla="*/ 149 w 175"/>
                <a:gd name="T35" fmla="*/ 149 h 210"/>
                <a:gd name="T36" fmla="*/ 165 w 175"/>
                <a:gd name="T37" fmla="*/ 131 h 210"/>
                <a:gd name="T38" fmla="*/ 159 w 175"/>
                <a:gd name="T39" fmla="*/ 117 h 210"/>
                <a:gd name="T40" fmla="*/ 175 w 175"/>
                <a:gd name="T41" fmla="*/ 1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210">
                  <a:moveTo>
                    <a:pt x="175" y="101"/>
                  </a:moveTo>
                  <a:cubicBezTo>
                    <a:pt x="175" y="87"/>
                    <a:pt x="164" y="85"/>
                    <a:pt x="164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87" y="78"/>
                    <a:pt x="91" y="65"/>
                  </a:cubicBezTo>
                  <a:cubicBezTo>
                    <a:pt x="95" y="52"/>
                    <a:pt x="96" y="33"/>
                    <a:pt x="93" y="24"/>
                  </a:cubicBezTo>
                  <a:cubicBezTo>
                    <a:pt x="89" y="16"/>
                    <a:pt x="83" y="1"/>
                    <a:pt x="67" y="0"/>
                  </a:cubicBezTo>
                  <a:cubicBezTo>
                    <a:pt x="57" y="2"/>
                    <a:pt x="54" y="9"/>
                    <a:pt x="54" y="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25" y="94"/>
                    <a:pt x="20" y="94"/>
                  </a:cubicBezTo>
                  <a:cubicBezTo>
                    <a:pt x="16" y="95"/>
                    <a:pt x="0" y="97"/>
                    <a:pt x="0" y="9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0" y="210"/>
                    <a:pt x="47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47" y="207"/>
                    <a:pt x="147" y="193"/>
                  </a:cubicBezTo>
                  <a:cubicBezTo>
                    <a:pt x="147" y="185"/>
                    <a:pt x="139" y="179"/>
                    <a:pt x="139" y="179"/>
                  </a:cubicBezTo>
                  <a:cubicBezTo>
                    <a:pt x="139" y="179"/>
                    <a:pt x="158" y="178"/>
                    <a:pt x="158" y="162"/>
                  </a:cubicBezTo>
                  <a:cubicBezTo>
                    <a:pt x="158" y="155"/>
                    <a:pt x="149" y="149"/>
                    <a:pt x="149" y="149"/>
                  </a:cubicBezTo>
                  <a:cubicBezTo>
                    <a:pt x="149" y="149"/>
                    <a:pt x="166" y="146"/>
                    <a:pt x="165" y="131"/>
                  </a:cubicBezTo>
                  <a:cubicBezTo>
                    <a:pt x="164" y="122"/>
                    <a:pt x="159" y="117"/>
                    <a:pt x="159" y="117"/>
                  </a:cubicBezTo>
                  <a:cubicBezTo>
                    <a:pt x="159" y="117"/>
                    <a:pt x="175" y="114"/>
                    <a:pt x="175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-4162426" y="-2554288"/>
              <a:ext cx="954088" cy="635000"/>
            </a:xfrm>
            <a:custGeom>
              <a:avLst/>
              <a:gdLst>
                <a:gd name="T0" fmla="*/ 83 w 254"/>
                <a:gd name="T1" fmla="*/ 132 h 169"/>
                <a:gd name="T2" fmla="*/ 35 w 254"/>
                <a:gd name="T3" fmla="*/ 84 h 169"/>
                <a:gd name="T4" fmla="*/ 83 w 254"/>
                <a:gd name="T5" fmla="*/ 36 h 169"/>
                <a:gd name="T6" fmla="*/ 131 w 254"/>
                <a:gd name="T7" fmla="*/ 84 h 169"/>
                <a:gd name="T8" fmla="*/ 83 w 254"/>
                <a:gd name="T9" fmla="*/ 132 h 169"/>
                <a:gd name="T10" fmla="*/ 124 w 254"/>
                <a:gd name="T11" fmla="*/ 10 h 169"/>
                <a:gd name="T12" fmla="*/ 84 w 254"/>
                <a:gd name="T13" fmla="*/ 0 h 169"/>
                <a:gd name="T14" fmla="*/ 0 w 254"/>
                <a:gd name="T15" fmla="*/ 86 h 169"/>
                <a:gd name="T16" fmla="*/ 86 w 254"/>
                <a:gd name="T17" fmla="*/ 169 h 169"/>
                <a:gd name="T18" fmla="*/ 125 w 254"/>
                <a:gd name="T19" fmla="*/ 159 h 169"/>
                <a:gd name="T20" fmla="*/ 254 w 254"/>
                <a:gd name="T21" fmla="*/ 83 h 169"/>
                <a:gd name="T22" fmla="*/ 124 w 254"/>
                <a:gd name="T23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169">
                  <a:moveTo>
                    <a:pt x="83" y="132"/>
                  </a:moveTo>
                  <a:cubicBezTo>
                    <a:pt x="56" y="132"/>
                    <a:pt x="35" y="110"/>
                    <a:pt x="35" y="84"/>
                  </a:cubicBezTo>
                  <a:cubicBezTo>
                    <a:pt x="35" y="57"/>
                    <a:pt x="56" y="36"/>
                    <a:pt x="83" y="36"/>
                  </a:cubicBezTo>
                  <a:cubicBezTo>
                    <a:pt x="109" y="36"/>
                    <a:pt x="131" y="57"/>
                    <a:pt x="131" y="84"/>
                  </a:cubicBezTo>
                  <a:cubicBezTo>
                    <a:pt x="131" y="110"/>
                    <a:pt x="109" y="132"/>
                    <a:pt x="83" y="132"/>
                  </a:cubicBezTo>
                  <a:moveTo>
                    <a:pt x="124" y="10"/>
                  </a:moveTo>
                  <a:cubicBezTo>
                    <a:pt x="112" y="4"/>
                    <a:pt x="98" y="0"/>
                    <a:pt x="84" y="0"/>
                  </a:cubicBezTo>
                  <a:cubicBezTo>
                    <a:pt x="37" y="1"/>
                    <a:pt x="0" y="39"/>
                    <a:pt x="0" y="86"/>
                  </a:cubicBezTo>
                  <a:cubicBezTo>
                    <a:pt x="1" y="132"/>
                    <a:pt x="39" y="169"/>
                    <a:pt x="86" y="169"/>
                  </a:cubicBezTo>
                  <a:cubicBezTo>
                    <a:pt x="109" y="169"/>
                    <a:pt x="125" y="159"/>
                    <a:pt x="125" y="159"/>
                  </a:cubicBezTo>
                  <a:cubicBezTo>
                    <a:pt x="254" y="83"/>
                    <a:pt x="254" y="83"/>
                    <a:pt x="254" y="83"/>
                  </a:cubicBezTo>
                  <a:lnTo>
                    <a:pt x="1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1274" y="-3941763"/>
              <a:ext cx="258763" cy="260350"/>
            </a:xfrm>
            <a:custGeom>
              <a:avLst/>
              <a:gdLst>
                <a:gd name="T0" fmla="*/ 13 w 69"/>
                <a:gd name="T1" fmla="*/ 57 h 69"/>
                <a:gd name="T2" fmla="*/ 13 w 69"/>
                <a:gd name="T3" fmla="*/ 13 h 69"/>
                <a:gd name="T4" fmla="*/ 56 w 69"/>
                <a:gd name="T5" fmla="*/ 12 h 69"/>
                <a:gd name="T6" fmla="*/ 57 w 69"/>
                <a:gd name="T7" fmla="*/ 56 h 69"/>
                <a:gd name="T8" fmla="*/ 13 w 69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13" y="57"/>
                  </a:moveTo>
                  <a:cubicBezTo>
                    <a:pt x="1" y="45"/>
                    <a:pt x="0" y="25"/>
                    <a:pt x="13" y="13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9" y="24"/>
                    <a:pt x="69" y="44"/>
                    <a:pt x="57" y="56"/>
                  </a:cubicBezTo>
                  <a:cubicBezTo>
                    <a:pt x="45" y="69"/>
                    <a:pt x="25" y="69"/>
                    <a:pt x="13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/>
          </p:nvSpPr>
          <p:spPr bwMode="auto">
            <a:xfrm>
              <a:off x="-800101" y="-4527550"/>
              <a:ext cx="1695450" cy="1619250"/>
            </a:xfrm>
            <a:custGeom>
              <a:avLst/>
              <a:gdLst>
                <a:gd name="T0" fmla="*/ 339 w 452"/>
                <a:gd name="T1" fmla="*/ 269 h 431"/>
                <a:gd name="T2" fmla="*/ 182 w 452"/>
                <a:gd name="T3" fmla="*/ 269 h 431"/>
                <a:gd name="T4" fmla="*/ 182 w 452"/>
                <a:gd name="T5" fmla="*/ 112 h 431"/>
                <a:gd name="T6" fmla="*/ 339 w 452"/>
                <a:gd name="T7" fmla="*/ 112 h 431"/>
                <a:gd name="T8" fmla="*/ 339 w 452"/>
                <a:gd name="T9" fmla="*/ 269 h 431"/>
                <a:gd name="T10" fmla="*/ 387 w 452"/>
                <a:gd name="T11" fmla="*/ 76 h 431"/>
                <a:gd name="T12" fmla="*/ 140 w 452"/>
                <a:gd name="T13" fmla="*/ 65 h 431"/>
                <a:gd name="T14" fmla="*/ 93 w 452"/>
                <a:gd name="T15" fmla="*/ 136 h 431"/>
                <a:gd name="T16" fmla="*/ 0 w 452"/>
                <a:gd name="T17" fmla="*/ 431 h 431"/>
                <a:gd name="T18" fmla="*/ 302 w 452"/>
                <a:gd name="T19" fmla="*/ 364 h 431"/>
                <a:gd name="T20" fmla="*/ 376 w 452"/>
                <a:gd name="T21" fmla="*/ 323 h 431"/>
                <a:gd name="T22" fmla="*/ 387 w 452"/>
                <a:gd name="T23" fmla="*/ 7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31">
                  <a:moveTo>
                    <a:pt x="339" y="269"/>
                  </a:moveTo>
                  <a:cubicBezTo>
                    <a:pt x="296" y="313"/>
                    <a:pt x="225" y="313"/>
                    <a:pt x="182" y="269"/>
                  </a:cubicBezTo>
                  <a:cubicBezTo>
                    <a:pt x="138" y="226"/>
                    <a:pt x="138" y="156"/>
                    <a:pt x="182" y="112"/>
                  </a:cubicBezTo>
                  <a:cubicBezTo>
                    <a:pt x="225" y="69"/>
                    <a:pt x="296" y="69"/>
                    <a:pt x="339" y="112"/>
                  </a:cubicBezTo>
                  <a:cubicBezTo>
                    <a:pt x="383" y="156"/>
                    <a:pt x="383" y="226"/>
                    <a:pt x="339" y="269"/>
                  </a:cubicBezTo>
                  <a:moveTo>
                    <a:pt x="387" y="76"/>
                  </a:moveTo>
                  <a:cubicBezTo>
                    <a:pt x="322" y="4"/>
                    <a:pt x="212" y="0"/>
                    <a:pt x="140" y="65"/>
                  </a:cubicBezTo>
                  <a:cubicBezTo>
                    <a:pt x="104" y="97"/>
                    <a:pt x="93" y="136"/>
                    <a:pt x="93" y="136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302" y="364"/>
                    <a:pt x="302" y="364"/>
                    <a:pt x="302" y="364"/>
                  </a:cubicBezTo>
                  <a:cubicBezTo>
                    <a:pt x="329" y="357"/>
                    <a:pt x="354" y="343"/>
                    <a:pt x="376" y="323"/>
                  </a:cubicBezTo>
                  <a:cubicBezTo>
                    <a:pt x="448" y="258"/>
                    <a:pt x="452" y="147"/>
                    <a:pt x="387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-3906838" y="-2295525"/>
              <a:ext cx="115888" cy="115888"/>
            </a:xfrm>
            <a:custGeom>
              <a:avLst/>
              <a:gdLst>
                <a:gd name="T0" fmla="*/ 30 w 31"/>
                <a:gd name="T1" fmla="*/ 15 h 31"/>
                <a:gd name="T2" fmla="*/ 16 w 31"/>
                <a:gd name="T3" fmla="*/ 30 h 31"/>
                <a:gd name="T4" fmla="*/ 0 w 31"/>
                <a:gd name="T5" fmla="*/ 16 h 31"/>
                <a:gd name="T6" fmla="*/ 15 w 31"/>
                <a:gd name="T7" fmla="*/ 0 h 31"/>
                <a:gd name="T8" fmla="*/ 30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15"/>
                  </a:moveTo>
                  <a:cubicBezTo>
                    <a:pt x="31" y="24"/>
                    <a:pt x="24" y="30"/>
                    <a:pt x="16" y="30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460744" y="2809674"/>
            <a:ext cx="6409151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860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51" name="Straight Connector 50"/>
          <p:cNvCxnSpPr/>
          <p:nvPr userDrawn="1"/>
        </p:nvCxnSpPr>
        <p:spPr>
          <a:xfrm>
            <a:off x="531495" y="4616908"/>
            <a:ext cx="1590675" cy="0"/>
          </a:xfrm>
          <a:prstGeom prst="line">
            <a:avLst/>
          </a:prstGeom>
          <a:ln w="762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78633" y="4891088"/>
            <a:ext cx="6436517" cy="1601788"/>
          </a:xfrm>
        </p:spPr>
        <p:txBody>
          <a:bodyPr>
            <a:noAutofit/>
          </a:bodyPr>
          <a:lstStyle>
            <a:lvl1pPr marL="0" indent="0"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2pPr>
            <a:lvl3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600"/>
              </a:spcBef>
              <a:buFont typeface="Microsoft Sans Serif" panose="020B0604020202020204" pitchFamily="34" charset="0"/>
              <a:buChar char="​"/>
              <a:defRPr sz="1600" baseline="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defRPr baseline="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>Employing Entity</a:t>
            </a:r>
          </a:p>
          <a:p>
            <a:pPr lvl="2"/>
            <a:r>
              <a:rPr lang="en-US" dirty="0"/>
              <a:t>Date</a:t>
            </a:r>
          </a:p>
          <a:p>
            <a:pPr lvl="3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grpSp>
        <p:nvGrpSpPr>
          <p:cNvPr id="37" name="Group 36"/>
          <p:cNvGrpSpPr>
            <a:grpSpLocks noChangeAspect="1"/>
          </p:cNvGrpSpPr>
          <p:nvPr userDrawn="1"/>
        </p:nvGrpSpPr>
        <p:grpSpPr>
          <a:xfrm>
            <a:off x="495300" y="582286"/>
            <a:ext cx="2263942" cy="493725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39" name="Freeform 3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81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Orange">
    <p:bg>
      <p:bgPr>
        <a:gradFill>
          <a:gsLst>
            <a:gs pos="38000">
              <a:srgbClr val="F38B00"/>
            </a:gs>
            <a:gs pos="100000">
              <a:srgbClr val="FFB7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1"/>
          <p:cNvSpPr>
            <a:spLocks noGrp="1"/>
          </p:cNvSpPr>
          <p:nvPr>
            <p:ph type="title"/>
          </p:nvPr>
        </p:nvSpPr>
        <p:spPr>
          <a:xfrm>
            <a:off x="464553" y="1706563"/>
            <a:ext cx="5479047" cy="3231161"/>
          </a:xfrm>
        </p:spPr>
        <p:txBody>
          <a:bodyPr/>
          <a:lstStyle>
            <a:lvl1pPr marL="0"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4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1698" y="5609674"/>
            <a:ext cx="5453062" cy="74508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5186723"/>
            <a:ext cx="880110" cy="0"/>
          </a:xfrm>
          <a:prstGeom prst="line">
            <a:avLst/>
          </a:prstGeom>
          <a:ln w="762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881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Orange">
    <p:bg>
      <p:bgPr>
        <a:gradFill>
          <a:gsLst>
            <a:gs pos="38000">
              <a:srgbClr val="F38B00"/>
            </a:gs>
            <a:gs pos="100000">
              <a:srgbClr val="FFB7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160217" y="1807"/>
            <a:ext cx="5031783" cy="68543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126" y="1706564"/>
            <a:ext cx="6404876" cy="2258094"/>
          </a:xfrm>
        </p:spPr>
        <p:txBody>
          <a:bodyPr/>
          <a:lstStyle>
            <a:lvl1pPr marL="0" algn="l" defTabSz="914400" rtl="0" eaLnBrk="1" latinLnBrk="0" hangingPunct="1">
              <a:lnSpc>
                <a:spcPct val="92000"/>
              </a:lnSpc>
              <a:spcBef>
                <a:spcPct val="0"/>
              </a:spcBef>
              <a:buNone/>
              <a:defRPr lang="en-US" sz="6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1"/>
          </p:nvPr>
        </p:nvSpPr>
        <p:spPr>
          <a:xfrm>
            <a:off x="483394" y="4578028"/>
            <a:ext cx="6391275" cy="17767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6" name="Straight Connector 5"/>
          <p:cNvCxnSpPr/>
          <p:nvPr userDrawn="1"/>
        </p:nvCxnSpPr>
        <p:spPr bwMode="invGray">
          <a:xfrm>
            <a:off x="529590" y="4157071"/>
            <a:ext cx="882491" cy="0"/>
          </a:xfrm>
          <a:prstGeom prst="line">
            <a:avLst/>
          </a:prstGeom>
          <a:ln w="762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87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range">
    <p:bg>
      <p:bgPr>
        <a:gradFill>
          <a:gsLst>
            <a:gs pos="38000">
              <a:srgbClr val="F38B00"/>
            </a:gs>
            <a:gs pos="100000">
              <a:srgbClr val="FFB7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294021" y="1963185"/>
            <a:ext cx="7378700" cy="1078950"/>
          </a:xfrm>
          <a:prstGeom prst="rect">
            <a:avLst/>
          </a:prstGeom>
        </p:spPr>
        <p:txBody>
          <a:bodyPr>
            <a:noAutofit/>
          </a:bodyPr>
          <a:lstStyle>
            <a:lvl1pPr marL="173038" indent="-173038">
              <a:lnSpc>
                <a:spcPct val="96000"/>
              </a:lnSpc>
              <a:spcBef>
                <a:spcPts val="0"/>
              </a:spcBef>
              <a:buClr>
                <a:schemeClr val="bg1"/>
              </a:buClr>
              <a:buFont typeface="Microsoft Sans Serif" panose="020B0604020202020204" pitchFamily="34" charset="0"/>
              <a:buChar char="“"/>
              <a:defRPr sz="3400">
                <a:solidFill>
                  <a:schemeClr val="bg1"/>
                </a:solidFill>
                <a:latin typeface="+mn-lt"/>
              </a:defRPr>
            </a:lvl1pPr>
            <a:lvl2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>
                <a:solidFill>
                  <a:schemeClr val="bg1"/>
                </a:solidFill>
                <a:latin typeface="+mn-lt"/>
              </a:defRPr>
            </a:lvl2pPr>
            <a:lvl3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3pPr>
            <a:lvl4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4pPr>
            <a:lvl5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5pPr>
            <a:lvl6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6pPr>
            <a:lvl7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7pPr>
            <a:lvl8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8pPr>
            <a:lvl9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styles”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1746293"/>
            <a:ext cx="880110" cy="0"/>
          </a:xfrm>
          <a:prstGeom prst="line">
            <a:avLst/>
          </a:prstGeom>
          <a:ln w="762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48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174" y="575560"/>
            <a:ext cx="11210238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1"/>
          </p:nvPr>
        </p:nvSpPr>
        <p:spPr>
          <a:xfrm>
            <a:off x="479793" y="1132232"/>
            <a:ext cx="11202619" cy="431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83000"/>
              </a:lnSpc>
              <a:buNone/>
              <a:defRPr lang="en-US" sz="2400" b="0" kern="1200" baseline="0" dirty="0" smtClean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3000"/>
              </a:lnSpc>
              <a:spcBef>
                <a:spcPts val="1800"/>
              </a:spcBef>
              <a:buFont typeface="Tahoma" panose="020B060403050404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189" y="6536104"/>
            <a:ext cx="10223342" cy="138243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25000"/>
              </a:lnSpc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75488" y="1709928"/>
            <a:ext cx="5486400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5"/>
          </p:nvPr>
        </p:nvSpPr>
        <p:spPr>
          <a:xfrm>
            <a:off x="6190488" y="1709928"/>
            <a:ext cx="5486400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718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range">
    <p:bg>
      <p:bgPr>
        <a:gradFill>
          <a:gsLst>
            <a:gs pos="38000">
              <a:srgbClr val="F38B00"/>
            </a:gs>
            <a:gs pos="100000">
              <a:srgbClr val="FFB7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472174" y="2599535"/>
            <a:ext cx="8875157" cy="1117275"/>
            <a:chOff x="506464" y="3396968"/>
            <a:chExt cx="8875157" cy="1117275"/>
          </a:xfrm>
        </p:grpSpPr>
        <p:sp>
          <p:nvSpPr>
            <p:cNvPr id="19" name="TextBox 18"/>
            <p:cNvSpPr txBox="1"/>
            <p:nvPr userDrawn="1"/>
          </p:nvSpPr>
          <p:spPr bwMode="auto">
            <a:xfrm>
              <a:off x="506464" y="3475497"/>
              <a:ext cx="8875157" cy="1038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Follow us on:</a:t>
              </a:r>
            </a:p>
            <a:p>
              <a:pPr marL="0" lvl="1"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For more information, visit us at: </a:t>
              </a:r>
              <a:b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</a:b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www.qualcomm.com &amp; www.qualcomm.com/blog </a:t>
              </a:r>
            </a:p>
          </p:txBody>
        </p:sp>
        <p:sp>
          <p:nvSpPr>
            <p:cNvPr id="20" name="Freeform 12"/>
            <p:cNvSpPr>
              <a:spLocks noChangeAspect="1"/>
            </p:cNvSpPr>
            <p:nvPr userDrawn="1"/>
          </p:nvSpPr>
          <p:spPr bwMode="black">
            <a:xfrm>
              <a:off x="2567747" y="3398258"/>
              <a:ext cx="427563" cy="347438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grpSp>
          <p:nvGrpSpPr>
            <p:cNvPr id="21" name="Group 5"/>
            <p:cNvGrpSpPr>
              <a:grpSpLocks noChangeAspect="1"/>
            </p:cNvGrpSpPr>
            <p:nvPr userDrawn="1"/>
          </p:nvGrpSpPr>
          <p:grpSpPr bwMode="black">
            <a:xfrm>
              <a:off x="3162378" y="3398257"/>
              <a:ext cx="348548" cy="344450"/>
              <a:chOff x="3331" y="1656"/>
              <a:chExt cx="1020" cy="1008"/>
            </a:xfrm>
            <a:solidFill>
              <a:sysClr val="window" lastClr="FFFFFF"/>
            </a:solidFill>
          </p:grpSpPr>
          <p:sp>
            <p:nvSpPr>
              <p:cNvPr id="33" name="Freeform 6"/>
              <p:cNvSpPr>
                <a:spLocks noEditPoints="1"/>
              </p:cNvSpPr>
              <p:nvPr/>
            </p:nvSpPr>
            <p:spPr bwMode="black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black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</p:grpSp>
        <p:sp>
          <p:nvSpPr>
            <p:cNvPr id="23" name="Freeform 5"/>
            <p:cNvSpPr>
              <a:spLocks/>
            </p:cNvSpPr>
            <p:nvPr userDrawn="1"/>
          </p:nvSpPr>
          <p:spPr bwMode="black">
            <a:xfrm>
              <a:off x="2227262" y="3396968"/>
              <a:ext cx="161925" cy="349251"/>
            </a:xfrm>
            <a:custGeom>
              <a:avLst/>
              <a:gdLst>
                <a:gd name="T0" fmla="*/ 60 w 90"/>
                <a:gd name="T1" fmla="*/ 193 h 193"/>
                <a:gd name="T2" fmla="*/ 20 w 90"/>
                <a:gd name="T3" fmla="*/ 193 h 193"/>
                <a:gd name="T4" fmla="*/ 20 w 90"/>
                <a:gd name="T5" fmla="*/ 97 h 193"/>
                <a:gd name="T6" fmla="*/ 0 w 90"/>
                <a:gd name="T7" fmla="*/ 97 h 193"/>
                <a:gd name="T8" fmla="*/ 0 w 90"/>
                <a:gd name="T9" fmla="*/ 63 h 193"/>
                <a:gd name="T10" fmla="*/ 20 w 90"/>
                <a:gd name="T11" fmla="*/ 63 h 193"/>
                <a:gd name="T12" fmla="*/ 20 w 90"/>
                <a:gd name="T13" fmla="*/ 44 h 193"/>
                <a:gd name="T14" fmla="*/ 63 w 90"/>
                <a:gd name="T15" fmla="*/ 0 h 193"/>
                <a:gd name="T16" fmla="*/ 89 w 90"/>
                <a:gd name="T17" fmla="*/ 0 h 193"/>
                <a:gd name="T18" fmla="*/ 89 w 90"/>
                <a:gd name="T19" fmla="*/ 34 h 193"/>
                <a:gd name="T20" fmla="*/ 73 w 90"/>
                <a:gd name="T21" fmla="*/ 34 h 193"/>
                <a:gd name="T22" fmla="*/ 60 w 90"/>
                <a:gd name="T23" fmla="*/ 47 h 193"/>
                <a:gd name="T24" fmla="*/ 60 w 90"/>
                <a:gd name="T25" fmla="*/ 63 h 193"/>
                <a:gd name="T26" fmla="*/ 90 w 90"/>
                <a:gd name="T27" fmla="*/ 63 h 193"/>
                <a:gd name="T28" fmla="*/ 86 w 90"/>
                <a:gd name="T29" fmla="*/ 97 h 193"/>
                <a:gd name="T30" fmla="*/ 60 w 90"/>
                <a:gd name="T31" fmla="*/ 97 h 193"/>
                <a:gd name="T32" fmla="*/ 60 w 90"/>
                <a:gd name="T3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93">
                  <a:moveTo>
                    <a:pt x="60" y="193"/>
                  </a:moveTo>
                  <a:cubicBezTo>
                    <a:pt x="20" y="193"/>
                    <a:pt x="20" y="193"/>
                    <a:pt x="20" y="193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16"/>
                    <a:pt x="31" y="0"/>
                    <a:pt x="6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60" y="34"/>
                    <a:pt x="60" y="38"/>
                    <a:pt x="60" y="47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60" y="97"/>
                    <a:pt x="60" y="97"/>
                    <a:pt x="60" y="97"/>
                  </a:cubicBezTo>
                  <a:lnTo>
                    <a:pt x="60" y="19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46" name="TextBox 45"/>
          <p:cNvSpPr txBox="1"/>
          <p:nvPr userDrawn="1"/>
        </p:nvSpPr>
        <p:spPr bwMode="auto">
          <a:xfrm>
            <a:off x="389624" y="1017660"/>
            <a:ext cx="7362908" cy="889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6800" dirty="0">
                <a:solidFill>
                  <a:srgbClr val="FFFFFF"/>
                </a:solidFill>
                <a:latin typeface="Microsoft Sans Serif"/>
                <a:cs typeface="Microsoft Sans Serif" panose="020B0604020202020204" pitchFamily="34" charset="0"/>
              </a:rPr>
              <a:t>Thank you </a:t>
            </a:r>
          </a:p>
        </p:txBody>
      </p:sp>
      <p:sp>
        <p:nvSpPr>
          <p:cNvPr id="26" name="Freeform 25"/>
          <p:cNvSpPr>
            <a:spLocks/>
          </p:cNvSpPr>
          <p:nvPr userDrawn="1"/>
        </p:nvSpPr>
        <p:spPr bwMode="auto">
          <a:xfrm>
            <a:off x="6411931" y="390525"/>
            <a:ext cx="5185262" cy="3248698"/>
          </a:xfrm>
          <a:custGeom>
            <a:avLst/>
            <a:gdLst>
              <a:gd name="T0" fmla="*/ 600 w 736"/>
              <a:gd name="T1" fmla="*/ 169 h 461"/>
              <a:gd name="T2" fmla="*/ 603 w 736"/>
              <a:gd name="T3" fmla="*/ 140 h 461"/>
              <a:gd name="T4" fmla="*/ 463 w 736"/>
              <a:gd name="T5" fmla="*/ 0 h 461"/>
              <a:gd name="T6" fmla="*/ 335 w 736"/>
              <a:gd name="T7" fmla="*/ 83 h 461"/>
              <a:gd name="T8" fmla="*/ 290 w 736"/>
              <a:gd name="T9" fmla="*/ 73 h 461"/>
              <a:gd name="T10" fmla="*/ 187 w 736"/>
              <a:gd name="T11" fmla="*/ 169 h 461"/>
              <a:gd name="T12" fmla="*/ 146 w 736"/>
              <a:gd name="T13" fmla="*/ 169 h 461"/>
              <a:gd name="T14" fmla="*/ 0 w 736"/>
              <a:gd name="T15" fmla="*/ 315 h 461"/>
              <a:gd name="T16" fmla="*/ 146 w 736"/>
              <a:gd name="T17" fmla="*/ 461 h 461"/>
              <a:gd name="T18" fmla="*/ 589 w 736"/>
              <a:gd name="T19" fmla="*/ 461 h 461"/>
              <a:gd name="T20" fmla="*/ 736 w 736"/>
              <a:gd name="T21" fmla="*/ 315 h 461"/>
              <a:gd name="T22" fmla="*/ 600 w 736"/>
              <a:gd name="T23" fmla="*/ 169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6" h="461">
                <a:moveTo>
                  <a:pt x="600" y="169"/>
                </a:moveTo>
                <a:cubicBezTo>
                  <a:pt x="602" y="160"/>
                  <a:pt x="603" y="150"/>
                  <a:pt x="603" y="140"/>
                </a:cubicBezTo>
                <a:cubicBezTo>
                  <a:pt x="603" y="62"/>
                  <a:pt x="540" y="0"/>
                  <a:pt x="463" y="0"/>
                </a:cubicBezTo>
                <a:cubicBezTo>
                  <a:pt x="405" y="0"/>
                  <a:pt x="357" y="34"/>
                  <a:pt x="335" y="83"/>
                </a:cubicBezTo>
                <a:cubicBezTo>
                  <a:pt x="321" y="76"/>
                  <a:pt x="306" y="73"/>
                  <a:pt x="290" y="73"/>
                </a:cubicBezTo>
                <a:cubicBezTo>
                  <a:pt x="235" y="73"/>
                  <a:pt x="191" y="115"/>
                  <a:pt x="187" y="169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65" y="169"/>
                  <a:pt x="0" y="234"/>
                  <a:pt x="0" y="315"/>
                </a:cubicBezTo>
                <a:cubicBezTo>
                  <a:pt x="0" y="396"/>
                  <a:pt x="65" y="461"/>
                  <a:pt x="146" y="461"/>
                </a:cubicBezTo>
                <a:cubicBezTo>
                  <a:pt x="589" y="461"/>
                  <a:pt x="589" y="461"/>
                  <a:pt x="589" y="461"/>
                </a:cubicBezTo>
                <a:cubicBezTo>
                  <a:pt x="670" y="461"/>
                  <a:pt x="736" y="396"/>
                  <a:pt x="736" y="315"/>
                </a:cubicBezTo>
                <a:cubicBezTo>
                  <a:pt x="736" y="238"/>
                  <a:pt x="676" y="175"/>
                  <a:pt x="600" y="169"/>
                </a:cubicBezTo>
              </a:path>
            </a:pathLst>
          </a:custGeom>
          <a:solidFill>
            <a:schemeClr val="accent3">
              <a:lumMod val="75000"/>
              <a:alpha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grpSp>
        <p:nvGrpSpPr>
          <p:cNvPr id="27" name="Group 26"/>
          <p:cNvGrpSpPr/>
          <p:nvPr userDrawn="1"/>
        </p:nvGrpSpPr>
        <p:grpSpPr>
          <a:xfrm>
            <a:off x="7120794" y="1787819"/>
            <a:ext cx="2547311" cy="3289006"/>
            <a:chOff x="4194020" y="3501033"/>
            <a:chExt cx="310845" cy="401353"/>
          </a:xfrm>
        </p:grpSpPr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4223172" y="3501033"/>
              <a:ext cx="252879" cy="357963"/>
            </a:xfrm>
            <a:custGeom>
              <a:avLst/>
              <a:gdLst>
                <a:gd name="T0" fmla="*/ 139 w 279"/>
                <a:gd name="T1" fmla="*/ 0 h 395"/>
                <a:gd name="T2" fmla="*/ 0 w 279"/>
                <a:gd name="T3" fmla="*/ 142 h 395"/>
                <a:gd name="T4" fmla="*/ 24 w 279"/>
                <a:gd name="T5" fmla="*/ 219 h 395"/>
                <a:gd name="T6" fmla="*/ 24 w 279"/>
                <a:gd name="T7" fmla="*/ 219 h 395"/>
                <a:gd name="T8" fmla="*/ 139 w 279"/>
                <a:gd name="T9" fmla="*/ 395 h 395"/>
                <a:gd name="T10" fmla="*/ 255 w 279"/>
                <a:gd name="T11" fmla="*/ 219 h 395"/>
                <a:gd name="T12" fmla="*/ 279 w 279"/>
                <a:gd name="T13" fmla="*/ 140 h 395"/>
                <a:gd name="T14" fmla="*/ 139 w 279"/>
                <a:gd name="T15" fmla="*/ 0 h 395"/>
                <a:gd name="T16" fmla="*/ 139 w 279"/>
                <a:gd name="T17" fmla="*/ 233 h 395"/>
                <a:gd name="T18" fmla="*/ 49 w 279"/>
                <a:gd name="T19" fmla="*/ 140 h 395"/>
                <a:gd name="T20" fmla="*/ 139 w 279"/>
                <a:gd name="T21" fmla="*/ 49 h 395"/>
                <a:gd name="T22" fmla="*/ 232 w 279"/>
                <a:gd name="T23" fmla="*/ 140 h 395"/>
                <a:gd name="T24" fmla="*/ 139 w 279"/>
                <a:gd name="T25" fmla="*/ 233 h 395"/>
                <a:gd name="T26" fmla="*/ 179 w 279"/>
                <a:gd name="T27" fmla="*/ 140 h 395"/>
                <a:gd name="T28" fmla="*/ 139 w 279"/>
                <a:gd name="T29" fmla="*/ 180 h 395"/>
                <a:gd name="T30" fmla="*/ 102 w 279"/>
                <a:gd name="T31" fmla="*/ 140 h 395"/>
                <a:gd name="T32" fmla="*/ 139 w 279"/>
                <a:gd name="T33" fmla="*/ 102 h 395"/>
                <a:gd name="T34" fmla="*/ 179 w 279"/>
                <a:gd name="T35" fmla="*/ 14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395">
                  <a:moveTo>
                    <a:pt x="139" y="0"/>
                  </a:moveTo>
                  <a:cubicBezTo>
                    <a:pt x="63" y="1"/>
                    <a:pt x="0" y="64"/>
                    <a:pt x="0" y="142"/>
                  </a:cubicBezTo>
                  <a:cubicBezTo>
                    <a:pt x="2" y="170"/>
                    <a:pt x="9" y="197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71" y="196"/>
                    <a:pt x="279" y="169"/>
                    <a:pt x="279" y="140"/>
                  </a:cubicBezTo>
                  <a:cubicBezTo>
                    <a:pt x="279" y="63"/>
                    <a:pt x="216" y="0"/>
                    <a:pt x="139" y="0"/>
                  </a:cubicBezTo>
                  <a:close/>
                  <a:moveTo>
                    <a:pt x="139" y="233"/>
                  </a:moveTo>
                  <a:cubicBezTo>
                    <a:pt x="89" y="233"/>
                    <a:pt x="49" y="191"/>
                    <a:pt x="49" y="140"/>
                  </a:cubicBezTo>
                  <a:cubicBezTo>
                    <a:pt x="49" y="90"/>
                    <a:pt x="89" y="49"/>
                    <a:pt x="139" y="49"/>
                  </a:cubicBezTo>
                  <a:cubicBezTo>
                    <a:pt x="190" y="49"/>
                    <a:pt x="232" y="90"/>
                    <a:pt x="232" y="140"/>
                  </a:cubicBezTo>
                  <a:cubicBezTo>
                    <a:pt x="232" y="191"/>
                    <a:pt x="190" y="233"/>
                    <a:pt x="139" y="233"/>
                  </a:cubicBezTo>
                  <a:close/>
                  <a:moveTo>
                    <a:pt x="179" y="140"/>
                  </a:moveTo>
                  <a:cubicBezTo>
                    <a:pt x="179" y="162"/>
                    <a:pt x="161" y="180"/>
                    <a:pt x="139" y="180"/>
                  </a:cubicBezTo>
                  <a:cubicBezTo>
                    <a:pt x="119" y="180"/>
                    <a:pt x="102" y="162"/>
                    <a:pt x="102" y="140"/>
                  </a:cubicBezTo>
                  <a:cubicBezTo>
                    <a:pt x="102" y="120"/>
                    <a:pt x="119" y="102"/>
                    <a:pt x="139" y="102"/>
                  </a:cubicBezTo>
                  <a:cubicBezTo>
                    <a:pt x="161" y="102"/>
                    <a:pt x="179" y="120"/>
                    <a:pt x="179" y="14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78560" tIns="89279" rIns="178560" bIns="89279" numCol="1" anchor="t" anchorCtr="0" compatLnSpc="1">
              <a:prstTxWarp prst="textNoShape">
                <a:avLst/>
              </a:prstTxWarp>
            </a:bodyPr>
            <a:lstStyle/>
            <a:p>
              <a:pPr marR="0" lvl="0" indent="0" defTabSz="1785448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5365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94020" y="3875268"/>
              <a:ext cx="310845" cy="27118"/>
            </a:xfrm>
            <a:custGeom>
              <a:avLst/>
              <a:gdLst>
                <a:gd name="T0" fmla="*/ 15 w 343"/>
                <a:gd name="T1" fmla="*/ 0 h 30"/>
                <a:gd name="T2" fmla="*/ 328 w 343"/>
                <a:gd name="T3" fmla="*/ 0 h 30"/>
                <a:gd name="T4" fmla="*/ 343 w 343"/>
                <a:gd name="T5" fmla="*/ 15 h 30"/>
                <a:gd name="T6" fmla="*/ 343 w 343"/>
                <a:gd name="T7" fmla="*/ 15 h 30"/>
                <a:gd name="T8" fmla="*/ 328 w 343"/>
                <a:gd name="T9" fmla="*/ 30 h 30"/>
                <a:gd name="T10" fmla="*/ 15 w 343"/>
                <a:gd name="T11" fmla="*/ 30 h 30"/>
                <a:gd name="T12" fmla="*/ 0 w 343"/>
                <a:gd name="T13" fmla="*/ 15 h 30"/>
                <a:gd name="T14" fmla="*/ 0 w 343"/>
                <a:gd name="T15" fmla="*/ 15 h 30"/>
                <a:gd name="T16" fmla="*/ 15 w 343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30">
                  <a:moveTo>
                    <a:pt x="15" y="0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335" y="0"/>
                    <a:pt x="343" y="6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3" y="23"/>
                    <a:pt x="335" y="30"/>
                    <a:pt x="328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6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6" y="0"/>
                    <a:pt x="1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178560" tIns="89279" rIns="178560" bIns="89279" numCol="1" anchor="t" anchorCtr="0" compatLnSpc="1">
              <a:prstTxWarp prst="textNoShape">
                <a:avLst/>
              </a:prstTxWarp>
            </a:bodyPr>
            <a:lstStyle/>
            <a:p>
              <a:pPr marR="0" lvl="0" indent="0" defTabSz="1785448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5365" b="0" i="0" u="none" strike="noStrike" kern="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cxnSp>
        <p:nvCxnSpPr>
          <p:cNvPr id="35" name="Straight Connector 34"/>
          <p:cNvCxnSpPr/>
          <p:nvPr userDrawn="1"/>
        </p:nvCxnSpPr>
        <p:spPr bwMode="invGray">
          <a:xfrm>
            <a:off x="529590" y="2092046"/>
            <a:ext cx="882491" cy="0"/>
          </a:xfrm>
          <a:prstGeom prst="line">
            <a:avLst/>
          </a:prstGeom>
          <a:ln w="76200" cap="rnd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btitle 2"/>
          <p:cNvSpPr txBox="1">
            <a:spLocks/>
          </p:cNvSpPr>
          <p:nvPr userDrawn="1"/>
        </p:nvSpPr>
        <p:spPr bwMode="auto">
          <a:xfrm>
            <a:off x="484823" y="4139565"/>
            <a:ext cx="7403510" cy="223996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Clr>
                <a:srgbClr val="F15B35">
                  <a:lumMod val="75000"/>
                </a:srgbClr>
              </a:buClr>
              <a:buSzPct val="100000"/>
              <a:buFont typeface="Courier New" pitchFamily="49" charset="0"/>
              <a:buNone/>
              <a:defRPr sz="2400" baseline="0">
                <a:solidFill>
                  <a:schemeClr val="bg1"/>
                </a:solidFill>
                <a:latin typeface="Calibre Light" pitchFamily="34" charset="0"/>
                <a:cs typeface="Arial" pitchFamily="34" charset="0"/>
              </a:defRPr>
            </a:lvl1pPr>
            <a:lvl2pPr marL="0" lvl="1" indent="0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900" spc="10">
                <a:solidFill>
                  <a:prstClr val="white"/>
                </a:solidFill>
                <a:latin typeface="Microsoft Sans Serif"/>
                <a:cs typeface="Microsoft Sans Serif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3pPr>
            <a:lvl4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4pPr>
            <a:lvl5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/>
              <a:t>Nothing in these materials is an offer to sell any of the components or devices referenced herein.</a:t>
            </a:r>
          </a:p>
          <a:p>
            <a:pPr lvl="1"/>
            <a:r>
              <a:rPr lang="en-US" dirty="0"/>
              <a:t>©2017 Qualcomm Technologies, Inc. and/or its affiliated companies.  All Rights Reserved.</a:t>
            </a:r>
          </a:p>
          <a:p>
            <a:pPr lvl="1"/>
            <a:r>
              <a:rPr lang="en-US" dirty="0"/>
              <a:t>Qualcomm is a trademark of Qualcomm Incorporated, registered in the United States and other countries.  Other products and brand names may be trademarks or registered trademarks of their respective owners.</a:t>
            </a:r>
          </a:p>
          <a:p>
            <a:pPr lvl="1"/>
            <a:r>
              <a:rPr lang="en-US" dirty="0"/>
              <a:t>References in this presentation to “Qualcomm” may mean Qualcomm Incorporated, Qualcomm Technologies, Inc., and/or other subsidiaries</a:t>
            </a:r>
            <a:br>
              <a:rPr lang="en-US" dirty="0"/>
            </a:br>
            <a:r>
              <a:rPr lang="en-US" dirty="0"/>
              <a:t>or business units within the Qualcomm corporate structure, as applicable.</a:t>
            </a:r>
            <a:r>
              <a:rPr lang="en-US" baseline="0" dirty="0"/>
              <a:t>  </a:t>
            </a:r>
            <a:r>
              <a:rPr lang="en-US" dirty="0"/>
              <a:t>Qualcomm Incorporated includes Qualcomm’s licensing business, QTL, and the vast majority of its patent portfolio. Qualcomm Technologies, Inc., a wholly-owned subsidiary of Qualcomm Incorporated, operates, along with its subsidiaries, substantially all of Qualcomm’s engineering, research and development functions, and substantially all</a:t>
            </a:r>
            <a:br>
              <a:rPr lang="en-US" dirty="0"/>
            </a:br>
            <a:r>
              <a:rPr lang="en-US" dirty="0"/>
              <a:t>of its product and services businesses, including its semiconductor business, QCT.</a:t>
            </a:r>
          </a:p>
        </p:txBody>
      </p:sp>
    </p:spTree>
    <p:extLst>
      <p:ext uri="{BB962C8B-B14F-4D97-AF65-F5344CB8AC3E}">
        <p14:creationId xmlns:p14="http://schemas.microsoft.com/office/powerpoint/2010/main" val="164840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Teal">
    <p:bg>
      <p:bgPr>
        <a:gradFill>
          <a:gsLst>
            <a:gs pos="100000">
              <a:srgbClr val="78D5E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 93"/>
          <p:cNvGrpSpPr/>
          <p:nvPr userDrawn="1"/>
        </p:nvGrpSpPr>
        <p:grpSpPr>
          <a:xfrm>
            <a:off x="5654842" y="516899"/>
            <a:ext cx="6014500" cy="5837871"/>
            <a:chOff x="-4162426" y="-6086475"/>
            <a:chExt cx="6270626" cy="6086475"/>
          </a:xfrm>
          <a:solidFill>
            <a:schemeClr val="accent5">
              <a:alpha val="23000"/>
            </a:schemeClr>
          </a:solidFill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-3673476" y="-1385888"/>
              <a:ext cx="2446338" cy="1385888"/>
            </a:xfrm>
            <a:custGeom>
              <a:avLst/>
              <a:gdLst>
                <a:gd name="T0" fmla="*/ 0 w 652"/>
                <a:gd name="T1" fmla="*/ 0 h 369"/>
                <a:gd name="T2" fmla="*/ 14 w 652"/>
                <a:gd name="T3" fmla="*/ 12 h 369"/>
                <a:gd name="T4" fmla="*/ 6 w 652"/>
                <a:gd name="T5" fmla="*/ 74 h 369"/>
                <a:gd name="T6" fmla="*/ 15 w 652"/>
                <a:gd name="T7" fmla="*/ 32 h 369"/>
                <a:gd name="T8" fmla="*/ 6 w 652"/>
                <a:gd name="T9" fmla="*/ 74 h 369"/>
                <a:gd name="T10" fmla="*/ 10 w 652"/>
                <a:gd name="T11" fmla="*/ 94 h 369"/>
                <a:gd name="T12" fmla="*/ 35 w 652"/>
                <a:gd name="T13" fmla="*/ 129 h 369"/>
                <a:gd name="T14" fmla="*/ 651 w 652"/>
                <a:gd name="T15" fmla="*/ 158 h 369"/>
                <a:gd name="T16" fmla="*/ 637 w 652"/>
                <a:gd name="T17" fmla="*/ 138 h 369"/>
                <a:gd name="T18" fmla="*/ 650 w 652"/>
                <a:gd name="T19" fmla="*/ 116 h 369"/>
                <a:gd name="T20" fmla="*/ 651 w 652"/>
                <a:gd name="T21" fmla="*/ 158 h 369"/>
                <a:gd name="T22" fmla="*/ 29 w 652"/>
                <a:gd name="T23" fmla="*/ 153 h 369"/>
                <a:gd name="T24" fmla="*/ 60 w 652"/>
                <a:gd name="T25" fmla="*/ 183 h 369"/>
                <a:gd name="T26" fmla="*/ 634 w 652"/>
                <a:gd name="T27" fmla="*/ 219 h 369"/>
                <a:gd name="T28" fmla="*/ 633 w 652"/>
                <a:gd name="T29" fmla="*/ 176 h 369"/>
                <a:gd name="T30" fmla="*/ 634 w 652"/>
                <a:gd name="T31" fmla="*/ 219 h 369"/>
                <a:gd name="T32" fmla="*/ 58 w 652"/>
                <a:gd name="T33" fmla="*/ 208 h 369"/>
                <a:gd name="T34" fmla="*/ 95 w 652"/>
                <a:gd name="T35" fmla="*/ 232 h 369"/>
                <a:gd name="T36" fmla="*/ 600 w 652"/>
                <a:gd name="T37" fmla="*/ 272 h 369"/>
                <a:gd name="T38" fmla="*/ 612 w 652"/>
                <a:gd name="T39" fmla="*/ 230 h 369"/>
                <a:gd name="T40" fmla="*/ 600 w 652"/>
                <a:gd name="T41" fmla="*/ 272 h 369"/>
                <a:gd name="T42" fmla="*/ 98 w 652"/>
                <a:gd name="T43" fmla="*/ 256 h 369"/>
                <a:gd name="T44" fmla="*/ 138 w 652"/>
                <a:gd name="T45" fmla="*/ 273 h 369"/>
                <a:gd name="T46" fmla="*/ 555 w 652"/>
                <a:gd name="T47" fmla="*/ 315 h 369"/>
                <a:gd name="T48" fmla="*/ 576 w 652"/>
                <a:gd name="T49" fmla="*/ 277 h 369"/>
                <a:gd name="T50" fmla="*/ 555 w 652"/>
                <a:gd name="T51" fmla="*/ 315 h 369"/>
                <a:gd name="T52" fmla="*/ 146 w 652"/>
                <a:gd name="T53" fmla="*/ 296 h 369"/>
                <a:gd name="T54" fmla="*/ 188 w 652"/>
                <a:gd name="T55" fmla="*/ 305 h 369"/>
                <a:gd name="T56" fmla="*/ 237 w 652"/>
                <a:gd name="T57" fmla="*/ 343 h 369"/>
                <a:gd name="T58" fmla="*/ 205 w 652"/>
                <a:gd name="T59" fmla="*/ 314 h 369"/>
                <a:gd name="T60" fmla="*/ 237 w 652"/>
                <a:gd name="T61" fmla="*/ 343 h 369"/>
                <a:gd name="T62" fmla="*/ 496 w 652"/>
                <a:gd name="T63" fmla="*/ 335 h 369"/>
                <a:gd name="T64" fmla="*/ 530 w 652"/>
                <a:gd name="T65" fmla="*/ 316 h 369"/>
                <a:gd name="T66" fmla="*/ 537 w 652"/>
                <a:gd name="T67" fmla="*/ 329 h 369"/>
                <a:gd name="T68" fmla="*/ 297 w 652"/>
                <a:gd name="T69" fmla="*/ 360 h 369"/>
                <a:gd name="T70" fmla="*/ 261 w 652"/>
                <a:gd name="T71" fmla="*/ 336 h 369"/>
                <a:gd name="T72" fmla="*/ 297 w 652"/>
                <a:gd name="T73" fmla="*/ 360 h 369"/>
                <a:gd name="T74" fmla="*/ 439 w 652"/>
                <a:gd name="T75" fmla="*/ 350 h 369"/>
                <a:gd name="T76" fmla="*/ 482 w 652"/>
                <a:gd name="T77" fmla="*/ 355 h 369"/>
                <a:gd name="T78" fmla="*/ 359 w 652"/>
                <a:gd name="T79" fmla="*/ 368 h 369"/>
                <a:gd name="T80" fmla="*/ 320 w 652"/>
                <a:gd name="T81" fmla="*/ 350 h 369"/>
                <a:gd name="T82" fmla="*/ 359 w 652"/>
                <a:gd name="T83" fmla="*/ 368 h 369"/>
                <a:gd name="T84" fmla="*/ 383 w 652"/>
                <a:gd name="T85" fmla="*/ 369 h 369"/>
                <a:gd name="T86" fmla="*/ 380 w 652"/>
                <a:gd name="T87" fmla="*/ 354 h 369"/>
                <a:gd name="T88" fmla="*/ 383 w 652"/>
                <a:gd name="T89" fmla="*/ 355 h 369"/>
                <a:gd name="T90" fmla="*/ 421 w 652"/>
                <a:gd name="T91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369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8"/>
                    <a:pt x="14" y="12"/>
                  </a:cubicBezTo>
                  <a:lnTo>
                    <a:pt x="0" y="12"/>
                  </a:lnTo>
                  <a:close/>
                  <a:moveTo>
                    <a:pt x="6" y="74"/>
                  </a:moveTo>
                  <a:cubicBezTo>
                    <a:pt x="4" y="60"/>
                    <a:pt x="2" y="47"/>
                    <a:pt x="1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45"/>
                    <a:pt x="18" y="58"/>
                    <a:pt x="20" y="71"/>
                  </a:cubicBezTo>
                  <a:lnTo>
                    <a:pt x="6" y="74"/>
                  </a:lnTo>
                  <a:close/>
                  <a:moveTo>
                    <a:pt x="21" y="134"/>
                  </a:moveTo>
                  <a:cubicBezTo>
                    <a:pt x="17" y="121"/>
                    <a:pt x="13" y="108"/>
                    <a:pt x="10" y="9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104"/>
                    <a:pt x="31" y="117"/>
                    <a:pt x="35" y="129"/>
                  </a:cubicBezTo>
                  <a:lnTo>
                    <a:pt x="21" y="134"/>
                  </a:lnTo>
                  <a:close/>
                  <a:moveTo>
                    <a:pt x="651" y="158"/>
                  </a:moveTo>
                  <a:cubicBezTo>
                    <a:pt x="636" y="157"/>
                    <a:pt x="636" y="157"/>
                    <a:pt x="636" y="157"/>
                  </a:cubicBezTo>
                  <a:cubicBezTo>
                    <a:pt x="637" y="150"/>
                    <a:pt x="637" y="144"/>
                    <a:pt x="637" y="138"/>
                  </a:cubicBezTo>
                  <a:cubicBezTo>
                    <a:pt x="637" y="131"/>
                    <a:pt x="637" y="124"/>
                    <a:pt x="636" y="11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651" y="123"/>
                    <a:pt x="652" y="131"/>
                    <a:pt x="652" y="138"/>
                  </a:cubicBezTo>
                  <a:cubicBezTo>
                    <a:pt x="652" y="145"/>
                    <a:pt x="651" y="151"/>
                    <a:pt x="651" y="158"/>
                  </a:cubicBezTo>
                  <a:moveTo>
                    <a:pt x="47" y="190"/>
                  </a:moveTo>
                  <a:cubicBezTo>
                    <a:pt x="41" y="179"/>
                    <a:pt x="34" y="166"/>
                    <a:pt x="29" y="153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7" y="160"/>
                    <a:pt x="53" y="172"/>
                    <a:pt x="60" y="183"/>
                  </a:cubicBezTo>
                  <a:lnTo>
                    <a:pt x="47" y="190"/>
                  </a:lnTo>
                  <a:close/>
                  <a:moveTo>
                    <a:pt x="634" y="219"/>
                  </a:moveTo>
                  <a:cubicBezTo>
                    <a:pt x="621" y="213"/>
                    <a:pt x="621" y="213"/>
                    <a:pt x="621" y="213"/>
                  </a:cubicBezTo>
                  <a:cubicBezTo>
                    <a:pt x="626" y="201"/>
                    <a:pt x="631" y="188"/>
                    <a:pt x="633" y="176"/>
                  </a:cubicBezTo>
                  <a:cubicBezTo>
                    <a:pt x="647" y="179"/>
                    <a:pt x="647" y="179"/>
                    <a:pt x="647" y="179"/>
                  </a:cubicBezTo>
                  <a:cubicBezTo>
                    <a:pt x="644" y="193"/>
                    <a:pt x="640" y="206"/>
                    <a:pt x="634" y="219"/>
                  </a:cubicBezTo>
                  <a:moveTo>
                    <a:pt x="84" y="241"/>
                  </a:moveTo>
                  <a:cubicBezTo>
                    <a:pt x="75" y="231"/>
                    <a:pt x="66" y="219"/>
                    <a:pt x="58" y="208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8" y="211"/>
                    <a:pt x="86" y="222"/>
                    <a:pt x="95" y="232"/>
                  </a:cubicBezTo>
                  <a:lnTo>
                    <a:pt x="84" y="241"/>
                  </a:lnTo>
                  <a:close/>
                  <a:moveTo>
                    <a:pt x="600" y="272"/>
                  </a:moveTo>
                  <a:cubicBezTo>
                    <a:pt x="589" y="263"/>
                    <a:pt x="589" y="263"/>
                    <a:pt x="589" y="263"/>
                  </a:cubicBezTo>
                  <a:cubicBezTo>
                    <a:pt x="598" y="252"/>
                    <a:pt x="606" y="241"/>
                    <a:pt x="612" y="230"/>
                  </a:cubicBezTo>
                  <a:cubicBezTo>
                    <a:pt x="624" y="238"/>
                    <a:pt x="624" y="238"/>
                    <a:pt x="624" y="238"/>
                  </a:cubicBezTo>
                  <a:cubicBezTo>
                    <a:pt x="618" y="249"/>
                    <a:pt x="610" y="261"/>
                    <a:pt x="600" y="272"/>
                  </a:cubicBezTo>
                  <a:moveTo>
                    <a:pt x="129" y="284"/>
                  </a:moveTo>
                  <a:cubicBezTo>
                    <a:pt x="118" y="275"/>
                    <a:pt x="108" y="266"/>
                    <a:pt x="98" y="25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17" y="255"/>
                    <a:pt x="127" y="264"/>
                    <a:pt x="138" y="273"/>
                  </a:cubicBezTo>
                  <a:lnTo>
                    <a:pt x="129" y="284"/>
                  </a:lnTo>
                  <a:close/>
                  <a:moveTo>
                    <a:pt x="555" y="315"/>
                  </a:moveTo>
                  <a:cubicBezTo>
                    <a:pt x="547" y="304"/>
                    <a:pt x="547" y="304"/>
                    <a:pt x="547" y="304"/>
                  </a:cubicBezTo>
                  <a:cubicBezTo>
                    <a:pt x="557" y="295"/>
                    <a:pt x="567" y="286"/>
                    <a:pt x="576" y="277"/>
                  </a:cubicBezTo>
                  <a:cubicBezTo>
                    <a:pt x="586" y="287"/>
                    <a:pt x="586" y="287"/>
                    <a:pt x="586" y="287"/>
                  </a:cubicBezTo>
                  <a:cubicBezTo>
                    <a:pt x="577" y="297"/>
                    <a:pt x="567" y="306"/>
                    <a:pt x="555" y="315"/>
                  </a:cubicBezTo>
                  <a:moveTo>
                    <a:pt x="181" y="318"/>
                  </a:moveTo>
                  <a:cubicBezTo>
                    <a:pt x="169" y="311"/>
                    <a:pt x="157" y="304"/>
                    <a:pt x="146" y="296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65" y="292"/>
                    <a:pt x="176" y="299"/>
                    <a:pt x="188" y="305"/>
                  </a:cubicBezTo>
                  <a:lnTo>
                    <a:pt x="181" y="318"/>
                  </a:lnTo>
                  <a:close/>
                  <a:moveTo>
                    <a:pt x="237" y="343"/>
                  </a:moveTo>
                  <a:cubicBezTo>
                    <a:pt x="224" y="339"/>
                    <a:pt x="212" y="333"/>
                    <a:pt x="199" y="32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17" y="320"/>
                    <a:pt x="230" y="325"/>
                    <a:pt x="242" y="330"/>
                  </a:cubicBezTo>
                  <a:lnTo>
                    <a:pt x="237" y="343"/>
                  </a:lnTo>
                  <a:close/>
                  <a:moveTo>
                    <a:pt x="502" y="348"/>
                  </a:moveTo>
                  <a:cubicBezTo>
                    <a:pt x="496" y="335"/>
                    <a:pt x="496" y="335"/>
                    <a:pt x="496" y="335"/>
                  </a:cubicBezTo>
                  <a:cubicBezTo>
                    <a:pt x="509" y="330"/>
                    <a:pt x="520" y="324"/>
                    <a:pt x="529" y="317"/>
                  </a:cubicBezTo>
                  <a:cubicBezTo>
                    <a:pt x="530" y="316"/>
                    <a:pt x="530" y="316"/>
                    <a:pt x="530" y="316"/>
                  </a:cubicBezTo>
                  <a:cubicBezTo>
                    <a:pt x="539" y="328"/>
                    <a:pt x="539" y="328"/>
                    <a:pt x="539" y="328"/>
                  </a:cubicBezTo>
                  <a:cubicBezTo>
                    <a:pt x="537" y="329"/>
                    <a:pt x="537" y="329"/>
                    <a:pt x="537" y="329"/>
                  </a:cubicBezTo>
                  <a:cubicBezTo>
                    <a:pt x="527" y="336"/>
                    <a:pt x="515" y="343"/>
                    <a:pt x="502" y="348"/>
                  </a:cubicBezTo>
                  <a:moveTo>
                    <a:pt x="297" y="360"/>
                  </a:moveTo>
                  <a:cubicBezTo>
                    <a:pt x="284" y="357"/>
                    <a:pt x="270" y="354"/>
                    <a:pt x="257" y="350"/>
                  </a:cubicBezTo>
                  <a:cubicBezTo>
                    <a:pt x="261" y="336"/>
                    <a:pt x="261" y="336"/>
                    <a:pt x="261" y="336"/>
                  </a:cubicBezTo>
                  <a:cubicBezTo>
                    <a:pt x="274" y="340"/>
                    <a:pt x="287" y="343"/>
                    <a:pt x="300" y="346"/>
                  </a:cubicBezTo>
                  <a:lnTo>
                    <a:pt x="297" y="360"/>
                  </a:lnTo>
                  <a:close/>
                  <a:moveTo>
                    <a:pt x="441" y="364"/>
                  </a:moveTo>
                  <a:cubicBezTo>
                    <a:pt x="439" y="350"/>
                    <a:pt x="439" y="350"/>
                    <a:pt x="439" y="350"/>
                  </a:cubicBezTo>
                  <a:cubicBezTo>
                    <a:pt x="453" y="348"/>
                    <a:pt x="466" y="345"/>
                    <a:pt x="478" y="341"/>
                  </a:cubicBezTo>
                  <a:cubicBezTo>
                    <a:pt x="482" y="355"/>
                    <a:pt x="482" y="355"/>
                    <a:pt x="482" y="355"/>
                  </a:cubicBezTo>
                  <a:cubicBezTo>
                    <a:pt x="469" y="359"/>
                    <a:pt x="456" y="362"/>
                    <a:pt x="441" y="364"/>
                  </a:cubicBezTo>
                  <a:moveTo>
                    <a:pt x="359" y="368"/>
                  </a:moveTo>
                  <a:cubicBezTo>
                    <a:pt x="345" y="367"/>
                    <a:pt x="331" y="366"/>
                    <a:pt x="318" y="364"/>
                  </a:cubicBezTo>
                  <a:cubicBezTo>
                    <a:pt x="320" y="350"/>
                    <a:pt x="320" y="350"/>
                    <a:pt x="320" y="350"/>
                  </a:cubicBezTo>
                  <a:cubicBezTo>
                    <a:pt x="333" y="352"/>
                    <a:pt x="346" y="353"/>
                    <a:pt x="360" y="354"/>
                  </a:cubicBezTo>
                  <a:lnTo>
                    <a:pt x="359" y="368"/>
                  </a:lnTo>
                  <a:close/>
                  <a:moveTo>
                    <a:pt x="383" y="369"/>
                  </a:moveTo>
                  <a:cubicBezTo>
                    <a:pt x="383" y="369"/>
                    <a:pt x="383" y="369"/>
                    <a:pt x="383" y="369"/>
                  </a:cubicBezTo>
                  <a:cubicBezTo>
                    <a:pt x="379" y="369"/>
                    <a:pt x="379" y="369"/>
                    <a:pt x="379" y="369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95" y="355"/>
                    <a:pt x="408" y="354"/>
                    <a:pt x="419" y="353"/>
                  </a:cubicBezTo>
                  <a:cubicBezTo>
                    <a:pt x="421" y="367"/>
                    <a:pt x="421" y="367"/>
                    <a:pt x="421" y="367"/>
                  </a:cubicBezTo>
                  <a:cubicBezTo>
                    <a:pt x="409" y="368"/>
                    <a:pt x="396" y="369"/>
                    <a:pt x="383" y="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-2071688" y="-1754188"/>
              <a:ext cx="806450" cy="671513"/>
            </a:xfrm>
            <a:custGeom>
              <a:avLst/>
              <a:gdLst>
                <a:gd name="T0" fmla="*/ 39 w 215"/>
                <a:gd name="T1" fmla="*/ 19 h 179"/>
                <a:gd name="T2" fmla="*/ 0 w 215"/>
                <a:gd name="T3" fmla="*/ 14 h 179"/>
                <a:gd name="T4" fmla="*/ 1 w 215"/>
                <a:gd name="T5" fmla="*/ 0 h 179"/>
                <a:gd name="T6" fmla="*/ 43 w 215"/>
                <a:gd name="T7" fmla="*/ 5 h 179"/>
                <a:gd name="T8" fmla="*/ 39 w 215"/>
                <a:gd name="T9" fmla="*/ 19 h 179"/>
                <a:gd name="T10" fmla="*/ 93 w 215"/>
                <a:gd name="T11" fmla="*/ 42 h 179"/>
                <a:gd name="T12" fmla="*/ 58 w 215"/>
                <a:gd name="T13" fmla="*/ 25 h 179"/>
                <a:gd name="T14" fmla="*/ 63 w 215"/>
                <a:gd name="T15" fmla="*/ 12 h 179"/>
                <a:gd name="T16" fmla="*/ 101 w 215"/>
                <a:gd name="T17" fmla="*/ 30 h 179"/>
                <a:gd name="T18" fmla="*/ 93 w 215"/>
                <a:gd name="T19" fmla="*/ 42 h 179"/>
                <a:gd name="T20" fmla="*/ 140 w 215"/>
                <a:gd name="T21" fmla="*/ 79 h 179"/>
                <a:gd name="T22" fmla="*/ 110 w 215"/>
                <a:gd name="T23" fmla="*/ 53 h 179"/>
                <a:gd name="T24" fmla="*/ 118 w 215"/>
                <a:gd name="T25" fmla="*/ 41 h 179"/>
                <a:gd name="T26" fmla="*/ 150 w 215"/>
                <a:gd name="T27" fmla="*/ 69 h 179"/>
                <a:gd name="T28" fmla="*/ 140 w 215"/>
                <a:gd name="T29" fmla="*/ 79 h 179"/>
                <a:gd name="T30" fmla="*/ 176 w 215"/>
                <a:gd name="T31" fmla="*/ 126 h 179"/>
                <a:gd name="T32" fmla="*/ 153 w 215"/>
                <a:gd name="T33" fmla="*/ 94 h 179"/>
                <a:gd name="T34" fmla="*/ 164 w 215"/>
                <a:gd name="T35" fmla="*/ 84 h 179"/>
                <a:gd name="T36" fmla="*/ 188 w 215"/>
                <a:gd name="T37" fmla="*/ 118 h 179"/>
                <a:gd name="T38" fmla="*/ 176 w 215"/>
                <a:gd name="T39" fmla="*/ 126 h 179"/>
                <a:gd name="T40" fmla="*/ 201 w 215"/>
                <a:gd name="T41" fmla="*/ 179 h 179"/>
                <a:gd name="T42" fmla="*/ 186 w 215"/>
                <a:gd name="T43" fmla="*/ 143 h 179"/>
                <a:gd name="T44" fmla="*/ 199 w 215"/>
                <a:gd name="T45" fmla="*/ 136 h 179"/>
                <a:gd name="T46" fmla="*/ 215 w 215"/>
                <a:gd name="T47" fmla="*/ 175 h 179"/>
                <a:gd name="T48" fmla="*/ 201 w 215"/>
                <a:gd name="T4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9">
                  <a:moveTo>
                    <a:pt x="39" y="19"/>
                  </a:moveTo>
                  <a:cubicBezTo>
                    <a:pt x="27" y="16"/>
                    <a:pt x="14" y="14"/>
                    <a:pt x="0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9" y="2"/>
                    <a:pt x="43" y="5"/>
                  </a:cubicBezTo>
                  <a:lnTo>
                    <a:pt x="39" y="19"/>
                  </a:lnTo>
                  <a:close/>
                  <a:moveTo>
                    <a:pt x="93" y="42"/>
                  </a:moveTo>
                  <a:cubicBezTo>
                    <a:pt x="82" y="35"/>
                    <a:pt x="70" y="29"/>
                    <a:pt x="58" y="2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6"/>
                    <a:pt x="89" y="22"/>
                    <a:pt x="101" y="30"/>
                  </a:cubicBezTo>
                  <a:lnTo>
                    <a:pt x="93" y="42"/>
                  </a:lnTo>
                  <a:close/>
                  <a:moveTo>
                    <a:pt x="140" y="79"/>
                  </a:moveTo>
                  <a:cubicBezTo>
                    <a:pt x="130" y="69"/>
                    <a:pt x="120" y="60"/>
                    <a:pt x="110" y="53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9" y="49"/>
                    <a:pt x="140" y="59"/>
                    <a:pt x="150" y="69"/>
                  </a:cubicBezTo>
                  <a:lnTo>
                    <a:pt x="140" y="79"/>
                  </a:lnTo>
                  <a:close/>
                  <a:moveTo>
                    <a:pt x="176" y="126"/>
                  </a:moveTo>
                  <a:cubicBezTo>
                    <a:pt x="169" y="114"/>
                    <a:pt x="161" y="104"/>
                    <a:pt x="153" y="9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73" y="95"/>
                    <a:pt x="181" y="106"/>
                    <a:pt x="188" y="118"/>
                  </a:cubicBezTo>
                  <a:lnTo>
                    <a:pt x="176" y="126"/>
                  </a:lnTo>
                  <a:close/>
                  <a:moveTo>
                    <a:pt x="201" y="179"/>
                  </a:moveTo>
                  <a:cubicBezTo>
                    <a:pt x="198" y="168"/>
                    <a:pt x="193" y="155"/>
                    <a:pt x="186" y="143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6" y="149"/>
                    <a:pt x="211" y="163"/>
                    <a:pt x="215" y="175"/>
                  </a:cubicBezTo>
                  <a:lnTo>
                    <a:pt x="201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-3824288" y="-1739900"/>
              <a:ext cx="338138" cy="296863"/>
            </a:xfrm>
            <a:custGeom>
              <a:avLst/>
              <a:gdLst>
                <a:gd name="T0" fmla="*/ 104 w 213"/>
                <a:gd name="T1" fmla="*/ 69 h 187"/>
                <a:gd name="T2" fmla="*/ 57 w 213"/>
                <a:gd name="T3" fmla="*/ 152 h 187"/>
                <a:gd name="T4" fmla="*/ 154 w 213"/>
                <a:gd name="T5" fmla="*/ 152 h 187"/>
                <a:gd name="T6" fmla="*/ 104 w 213"/>
                <a:gd name="T7" fmla="*/ 69 h 187"/>
                <a:gd name="T8" fmla="*/ 0 w 213"/>
                <a:gd name="T9" fmla="*/ 187 h 187"/>
                <a:gd name="T10" fmla="*/ 104 w 213"/>
                <a:gd name="T11" fmla="*/ 0 h 187"/>
                <a:gd name="T12" fmla="*/ 213 w 213"/>
                <a:gd name="T13" fmla="*/ 185 h 187"/>
                <a:gd name="T14" fmla="*/ 0 w 213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87">
                  <a:moveTo>
                    <a:pt x="104" y="69"/>
                  </a:moveTo>
                  <a:lnTo>
                    <a:pt x="57" y="152"/>
                  </a:lnTo>
                  <a:lnTo>
                    <a:pt x="154" y="152"/>
                  </a:lnTo>
                  <a:lnTo>
                    <a:pt x="104" y="69"/>
                  </a:lnTo>
                  <a:close/>
                  <a:moveTo>
                    <a:pt x="0" y="187"/>
                  </a:moveTo>
                  <a:lnTo>
                    <a:pt x="104" y="0"/>
                  </a:lnTo>
                  <a:lnTo>
                    <a:pt x="213" y="185"/>
                  </a:lnTo>
                  <a:lnTo>
                    <a:pt x="0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-3144838" y="-3821113"/>
              <a:ext cx="2900363" cy="2886075"/>
            </a:xfrm>
            <a:custGeom>
              <a:avLst/>
              <a:gdLst>
                <a:gd name="T0" fmla="*/ 388 w 773"/>
                <a:gd name="T1" fmla="*/ 768 h 768"/>
                <a:gd name="T2" fmla="*/ 125 w 773"/>
                <a:gd name="T3" fmla="*/ 663 h 768"/>
                <a:gd name="T4" fmla="*/ 6 w 773"/>
                <a:gd name="T5" fmla="*/ 395 h 768"/>
                <a:gd name="T6" fmla="*/ 378 w 773"/>
                <a:gd name="T7" fmla="*/ 3 h 768"/>
                <a:gd name="T8" fmla="*/ 665 w 773"/>
                <a:gd name="T9" fmla="*/ 121 h 768"/>
                <a:gd name="T10" fmla="*/ 654 w 773"/>
                <a:gd name="T11" fmla="*/ 131 h 768"/>
                <a:gd name="T12" fmla="*/ 378 w 773"/>
                <a:gd name="T13" fmla="*/ 17 h 768"/>
                <a:gd name="T14" fmla="*/ 20 w 773"/>
                <a:gd name="T15" fmla="*/ 395 h 768"/>
                <a:gd name="T16" fmla="*/ 135 w 773"/>
                <a:gd name="T17" fmla="*/ 652 h 768"/>
                <a:gd name="T18" fmla="*/ 398 w 773"/>
                <a:gd name="T19" fmla="*/ 753 h 768"/>
                <a:gd name="T20" fmla="*/ 655 w 773"/>
                <a:gd name="T21" fmla="*/ 639 h 768"/>
                <a:gd name="T22" fmla="*/ 756 w 773"/>
                <a:gd name="T23" fmla="*/ 375 h 768"/>
                <a:gd name="T24" fmla="*/ 720 w 773"/>
                <a:gd name="T25" fmla="*/ 226 h 768"/>
                <a:gd name="T26" fmla="*/ 733 w 773"/>
                <a:gd name="T27" fmla="*/ 220 h 768"/>
                <a:gd name="T28" fmla="*/ 771 w 773"/>
                <a:gd name="T29" fmla="*/ 375 h 768"/>
                <a:gd name="T30" fmla="*/ 666 w 773"/>
                <a:gd name="T31" fmla="*/ 648 h 768"/>
                <a:gd name="T32" fmla="*/ 398 w 773"/>
                <a:gd name="T33" fmla="*/ 768 h 768"/>
                <a:gd name="T34" fmla="*/ 388 w 773"/>
                <a:gd name="T35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68">
                  <a:moveTo>
                    <a:pt x="388" y="768"/>
                  </a:moveTo>
                  <a:cubicBezTo>
                    <a:pt x="289" y="768"/>
                    <a:pt x="196" y="731"/>
                    <a:pt x="125" y="663"/>
                  </a:cubicBezTo>
                  <a:cubicBezTo>
                    <a:pt x="51" y="592"/>
                    <a:pt x="8" y="497"/>
                    <a:pt x="6" y="395"/>
                  </a:cubicBezTo>
                  <a:cubicBezTo>
                    <a:pt x="0" y="184"/>
                    <a:pt x="167" y="8"/>
                    <a:pt x="378" y="3"/>
                  </a:cubicBezTo>
                  <a:cubicBezTo>
                    <a:pt x="486" y="0"/>
                    <a:pt x="590" y="43"/>
                    <a:pt x="665" y="121"/>
                  </a:cubicBezTo>
                  <a:cubicBezTo>
                    <a:pt x="654" y="131"/>
                    <a:pt x="654" y="131"/>
                    <a:pt x="654" y="131"/>
                  </a:cubicBezTo>
                  <a:cubicBezTo>
                    <a:pt x="583" y="56"/>
                    <a:pt x="482" y="15"/>
                    <a:pt x="378" y="17"/>
                  </a:cubicBezTo>
                  <a:cubicBezTo>
                    <a:pt x="175" y="22"/>
                    <a:pt x="15" y="192"/>
                    <a:pt x="20" y="395"/>
                  </a:cubicBezTo>
                  <a:cubicBezTo>
                    <a:pt x="23" y="493"/>
                    <a:pt x="63" y="584"/>
                    <a:pt x="135" y="652"/>
                  </a:cubicBezTo>
                  <a:cubicBezTo>
                    <a:pt x="206" y="720"/>
                    <a:pt x="299" y="756"/>
                    <a:pt x="398" y="753"/>
                  </a:cubicBezTo>
                  <a:cubicBezTo>
                    <a:pt x="496" y="751"/>
                    <a:pt x="587" y="710"/>
                    <a:pt x="655" y="639"/>
                  </a:cubicBezTo>
                  <a:cubicBezTo>
                    <a:pt x="723" y="567"/>
                    <a:pt x="759" y="474"/>
                    <a:pt x="756" y="375"/>
                  </a:cubicBezTo>
                  <a:cubicBezTo>
                    <a:pt x="755" y="323"/>
                    <a:pt x="743" y="273"/>
                    <a:pt x="720" y="226"/>
                  </a:cubicBezTo>
                  <a:cubicBezTo>
                    <a:pt x="733" y="220"/>
                    <a:pt x="733" y="220"/>
                    <a:pt x="733" y="220"/>
                  </a:cubicBezTo>
                  <a:cubicBezTo>
                    <a:pt x="757" y="268"/>
                    <a:pt x="769" y="321"/>
                    <a:pt x="771" y="375"/>
                  </a:cubicBezTo>
                  <a:cubicBezTo>
                    <a:pt x="773" y="477"/>
                    <a:pt x="736" y="574"/>
                    <a:pt x="666" y="648"/>
                  </a:cubicBezTo>
                  <a:cubicBezTo>
                    <a:pt x="595" y="723"/>
                    <a:pt x="500" y="765"/>
                    <a:pt x="398" y="768"/>
                  </a:cubicBezTo>
                  <a:cubicBezTo>
                    <a:pt x="395" y="768"/>
                    <a:pt x="391" y="768"/>
                    <a:pt x="388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-431801" y="-2608263"/>
              <a:ext cx="88900" cy="76200"/>
            </a:xfrm>
            <a:custGeom>
              <a:avLst/>
              <a:gdLst>
                <a:gd name="T0" fmla="*/ 20 w 24"/>
                <a:gd name="T1" fmla="*/ 20 h 20"/>
                <a:gd name="T2" fmla="*/ 0 w 24"/>
                <a:gd name="T3" fmla="*/ 13 h 20"/>
                <a:gd name="T4" fmla="*/ 6 w 24"/>
                <a:gd name="T5" fmla="*/ 0 h 20"/>
                <a:gd name="T6" fmla="*/ 24 w 24"/>
                <a:gd name="T7" fmla="*/ 7 h 20"/>
                <a:gd name="T8" fmla="*/ 2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0" y="20"/>
                  </a:moveTo>
                  <a:cubicBezTo>
                    <a:pt x="13" y="18"/>
                    <a:pt x="7" y="16"/>
                    <a:pt x="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2"/>
                    <a:pt x="18" y="5"/>
                    <a:pt x="24" y="7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-1168401" y="-3452813"/>
              <a:ext cx="679450" cy="857250"/>
            </a:xfrm>
            <a:custGeom>
              <a:avLst/>
              <a:gdLst>
                <a:gd name="T0" fmla="*/ 10 w 181"/>
                <a:gd name="T1" fmla="*/ 42 h 228"/>
                <a:gd name="T2" fmla="*/ 0 w 181"/>
                <a:gd name="T3" fmla="*/ 3 h 228"/>
                <a:gd name="T4" fmla="*/ 14 w 181"/>
                <a:gd name="T5" fmla="*/ 0 h 228"/>
                <a:gd name="T6" fmla="*/ 24 w 181"/>
                <a:gd name="T7" fmla="*/ 37 h 228"/>
                <a:gd name="T8" fmla="*/ 10 w 181"/>
                <a:gd name="T9" fmla="*/ 42 h 228"/>
                <a:gd name="T10" fmla="*/ 36 w 181"/>
                <a:gd name="T11" fmla="*/ 100 h 228"/>
                <a:gd name="T12" fmla="*/ 19 w 181"/>
                <a:gd name="T13" fmla="*/ 64 h 228"/>
                <a:gd name="T14" fmla="*/ 32 w 181"/>
                <a:gd name="T15" fmla="*/ 59 h 228"/>
                <a:gd name="T16" fmla="*/ 49 w 181"/>
                <a:gd name="T17" fmla="*/ 92 h 228"/>
                <a:gd name="T18" fmla="*/ 36 w 181"/>
                <a:gd name="T19" fmla="*/ 100 h 228"/>
                <a:gd name="T20" fmla="*/ 74 w 181"/>
                <a:gd name="T21" fmla="*/ 151 h 228"/>
                <a:gd name="T22" fmla="*/ 49 w 181"/>
                <a:gd name="T23" fmla="*/ 120 h 228"/>
                <a:gd name="T24" fmla="*/ 61 w 181"/>
                <a:gd name="T25" fmla="*/ 112 h 228"/>
                <a:gd name="T26" fmla="*/ 84 w 181"/>
                <a:gd name="T27" fmla="*/ 142 h 228"/>
                <a:gd name="T28" fmla="*/ 74 w 181"/>
                <a:gd name="T29" fmla="*/ 151 h 228"/>
                <a:gd name="T30" fmla="*/ 120 w 181"/>
                <a:gd name="T31" fmla="*/ 195 h 228"/>
                <a:gd name="T32" fmla="*/ 90 w 181"/>
                <a:gd name="T33" fmla="*/ 169 h 228"/>
                <a:gd name="T34" fmla="*/ 100 w 181"/>
                <a:gd name="T35" fmla="*/ 159 h 228"/>
                <a:gd name="T36" fmla="*/ 129 w 181"/>
                <a:gd name="T37" fmla="*/ 183 h 228"/>
                <a:gd name="T38" fmla="*/ 120 w 181"/>
                <a:gd name="T39" fmla="*/ 195 h 228"/>
                <a:gd name="T40" fmla="*/ 174 w 181"/>
                <a:gd name="T41" fmla="*/ 228 h 228"/>
                <a:gd name="T42" fmla="*/ 140 w 181"/>
                <a:gd name="T43" fmla="*/ 209 h 228"/>
                <a:gd name="T44" fmla="*/ 148 w 181"/>
                <a:gd name="T45" fmla="*/ 197 h 228"/>
                <a:gd name="T46" fmla="*/ 181 w 181"/>
                <a:gd name="T47" fmla="*/ 216 h 228"/>
                <a:gd name="T48" fmla="*/ 174 w 181"/>
                <a:gd name="T4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228">
                  <a:moveTo>
                    <a:pt x="10" y="42"/>
                  </a:moveTo>
                  <a:cubicBezTo>
                    <a:pt x="6" y="29"/>
                    <a:pt x="3" y="16"/>
                    <a:pt x="0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3"/>
                    <a:pt x="20" y="25"/>
                    <a:pt x="24" y="37"/>
                  </a:cubicBezTo>
                  <a:lnTo>
                    <a:pt x="10" y="42"/>
                  </a:lnTo>
                  <a:close/>
                  <a:moveTo>
                    <a:pt x="36" y="100"/>
                  </a:moveTo>
                  <a:cubicBezTo>
                    <a:pt x="30" y="88"/>
                    <a:pt x="24" y="76"/>
                    <a:pt x="19" y="64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7" y="70"/>
                    <a:pt x="43" y="82"/>
                    <a:pt x="49" y="92"/>
                  </a:cubicBezTo>
                  <a:lnTo>
                    <a:pt x="36" y="100"/>
                  </a:lnTo>
                  <a:close/>
                  <a:moveTo>
                    <a:pt x="74" y="151"/>
                  </a:moveTo>
                  <a:cubicBezTo>
                    <a:pt x="65" y="142"/>
                    <a:pt x="57" y="131"/>
                    <a:pt x="49" y="12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8" y="122"/>
                    <a:pt x="76" y="132"/>
                    <a:pt x="84" y="142"/>
                  </a:cubicBezTo>
                  <a:lnTo>
                    <a:pt x="74" y="151"/>
                  </a:lnTo>
                  <a:close/>
                  <a:moveTo>
                    <a:pt x="120" y="195"/>
                  </a:moveTo>
                  <a:cubicBezTo>
                    <a:pt x="110" y="187"/>
                    <a:pt x="100" y="178"/>
                    <a:pt x="90" y="169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9" y="167"/>
                    <a:pt x="119" y="176"/>
                    <a:pt x="129" y="183"/>
                  </a:cubicBezTo>
                  <a:lnTo>
                    <a:pt x="120" y="195"/>
                  </a:lnTo>
                  <a:close/>
                  <a:moveTo>
                    <a:pt x="174" y="228"/>
                  </a:moveTo>
                  <a:cubicBezTo>
                    <a:pt x="162" y="223"/>
                    <a:pt x="151" y="216"/>
                    <a:pt x="140" y="209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58" y="204"/>
                    <a:pt x="169" y="210"/>
                    <a:pt x="181" y="216"/>
                  </a:cubicBezTo>
                  <a:lnTo>
                    <a:pt x="17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-1190626" y="-3609975"/>
              <a:ext cx="60325" cy="77788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 h 21"/>
                <a:gd name="T4" fmla="*/ 15 w 16"/>
                <a:gd name="T5" fmla="*/ 0 h 21"/>
                <a:gd name="T6" fmla="*/ 16 w 16"/>
                <a:gd name="T7" fmla="*/ 20 h 21"/>
                <a:gd name="T8" fmla="*/ 2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1" y="15"/>
                    <a:pt x="1" y="8"/>
                    <a:pt x="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6" y="13"/>
                    <a:pt x="16" y="20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-1190626" y="-3824288"/>
              <a:ext cx="60325" cy="82550"/>
            </a:xfrm>
            <a:custGeom>
              <a:avLst/>
              <a:gdLst>
                <a:gd name="T0" fmla="*/ 14 w 16"/>
                <a:gd name="T1" fmla="*/ 22 h 22"/>
                <a:gd name="T2" fmla="*/ 0 w 16"/>
                <a:gd name="T3" fmla="*/ 21 h 22"/>
                <a:gd name="T4" fmla="*/ 2 w 16"/>
                <a:gd name="T5" fmla="*/ 0 h 22"/>
                <a:gd name="T6" fmla="*/ 16 w 16"/>
                <a:gd name="T7" fmla="*/ 2 h 22"/>
                <a:gd name="T8" fmla="*/ 14 w 1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7"/>
                    <a:pt x="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9"/>
                    <a:pt x="15" y="15"/>
                    <a:pt x="14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-1171576" y="-4887913"/>
              <a:ext cx="2393950" cy="2416175"/>
            </a:xfrm>
            <a:custGeom>
              <a:avLst/>
              <a:gdLst>
                <a:gd name="T0" fmla="*/ 316 w 638"/>
                <a:gd name="T1" fmla="*/ 14 h 643"/>
                <a:gd name="T2" fmla="*/ 316 w 638"/>
                <a:gd name="T3" fmla="*/ 0 h 643"/>
                <a:gd name="T4" fmla="*/ 348 w 638"/>
                <a:gd name="T5" fmla="*/ 15 h 643"/>
                <a:gd name="T6" fmla="*/ 287 w 638"/>
                <a:gd name="T7" fmla="*/ 1 h 643"/>
                <a:gd name="T8" fmla="*/ 406 w 638"/>
                <a:gd name="T9" fmla="*/ 27 h 643"/>
                <a:gd name="T10" fmla="*/ 410 w 638"/>
                <a:gd name="T11" fmla="*/ 13 h 643"/>
                <a:gd name="T12" fmla="*/ 186 w 638"/>
                <a:gd name="T13" fmla="*/ 27 h 643"/>
                <a:gd name="T14" fmla="*/ 192 w 638"/>
                <a:gd name="T15" fmla="*/ 40 h 643"/>
                <a:gd name="T16" fmla="*/ 430 w 638"/>
                <a:gd name="T17" fmla="*/ 20 h 643"/>
                <a:gd name="T18" fmla="*/ 140 w 638"/>
                <a:gd name="T19" fmla="*/ 69 h 643"/>
                <a:gd name="T20" fmla="*/ 174 w 638"/>
                <a:gd name="T21" fmla="*/ 49 h 643"/>
                <a:gd name="T22" fmla="*/ 478 w 638"/>
                <a:gd name="T23" fmla="*/ 60 h 643"/>
                <a:gd name="T24" fmla="*/ 511 w 638"/>
                <a:gd name="T25" fmla="*/ 83 h 643"/>
                <a:gd name="T26" fmla="*/ 115 w 638"/>
                <a:gd name="T27" fmla="*/ 70 h 643"/>
                <a:gd name="T28" fmla="*/ 553 w 638"/>
                <a:gd name="T29" fmla="*/ 125 h 643"/>
                <a:gd name="T30" fmla="*/ 564 w 638"/>
                <a:gd name="T31" fmla="*/ 116 h 643"/>
                <a:gd name="T32" fmla="*/ 46 w 638"/>
                <a:gd name="T33" fmla="*/ 147 h 643"/>
                <a:gd name="T34" fmla="*/ 58 w 638"/>
                <a:gd name="T35" fmla="*/ 155 h 643"/>
                <a:gd name="T36" fmla="*/ 577 w 638"/>
                <a:gd name="T37" fmla="*/ 132 h 643"/>
                <a:gd name="T38" fmla="*/ 31 w 638"/>
                <a:gd name="T39" fmla="*/ 208 h 643"/>
                <a:gd name="T40" fmla="*/ 48 w 638"/>
                <a:gd name="T41" fmla="*/ 172 h 643"/>
                <a:gd name="T42" fmla="*/ 595 w 638"/>
                <a:gd name="T43" fmla="*/ 192 h 643"/>
                <a:gd name="T44" fmla="*/ 610 w 638"/>
                <a:gd name="T45" fmla="*/ 229 h 643"/>
                <a:gd name="T46" fmla="*/ 10 w 638"/>
                <a:gd name="T47" fmla="*/ 222 h 643"/>
                <a:gd name="T48" fmla="*/ 622 w 638"/>
                <a:gd name="T49" fmla="*/ 288 h 643"/>
                <a:gd name="T50" fmla="*/ 636 w 638"/>
                <a:gd name="T51" fmla="*/ 286 h 643"/>
                <a:gd name="T52" fmla="*/ 623 w 638"/>
                <a:gd name="T53" fmla="*/ 347 h 643"/>
                <a:gd name="T54" fmla="*/ 623 w 638"/>
                <a:gd name="T55" fmla="*/ 308 h 643"/>
                <a:gd name="T56" fmla="*/ 638 w 638"/>
                <a:gd name="T57" fmla="*/ 325 h 643"/>
                <a:gd name="T58" fmla="*/ 612 w 638"/>
                <a:gd name="T59" fmla="*/ 406 h 643"/>
                <a:gd name="T60" fmla="*/ 626 w 638"/>
                <a:gd name="T61" fmla="*/ 410 h 643"/>
                <a:gd name="T62" fmla="*/ 606 w 638"/>
                <a:gd name="T63" fmla="*/ 425 h 643"/>
                <a:gd name="T64" fmla="*/ 569 w 638"/>
                <a:gd name="T65" fmla="*/ 521 h 643"/>
                <a:gd name="T66" fmla="*/ 593 w 638"/>
                <a:gd name="T67" fmla="*/ 486 h 643"/>
                <a:gd name="T68" fmla="*/ 516 w 638"/>
                <a:gd name="T69" fmla="*/ 555 h 643"/>
                <a:gd name="T70" fmla="*/ 526 w 638"/>
                <a:gd name="T71" fmla="*/ 566 h 643"/>
                <a:gd name="T72" fmla="*/ 501 w 638"/>
                <a:gd name="T73" fmla="*/ 567 h 643"/>
                <a:gd name="T74" fmla="*/ 418 w 638"/>
                <a:gd name="T75" fmla="*/ 627 h 643"/>
                <a:gd name="T76" fmla="*/ 456 w 638"/>
                <a:gd name="T77" fmla="*/ 611 h 643"/>
                <a:gd name="T78" fmla="*/ 355 w 638"/>
                <a:gd name="T79" fmla="*/ 626 h 643"/>
                <a:gd name="T80" fmla="*/ 357 w 638"/>
                <a:gd name="T81" fmla="*/ 640 h 643"/>
                <a:gd name="T82" fmla="*/ 294 w 638"/>
                <a:gd name="T83" fmla="*/ 642 h 643"/>
                <a:gd name="T84" fmla="*/ 317 w 638"/>
                <a:gd name="T85" fmla="*/ 629 h 643"/>
                <a:gd name="T86" fmla="*/ 317 w 638"/>
                <a:gd name="T87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643">
                  <a:moveTo>
                    <a:pt x="348" y="15"/>
                  </a:moveTo>
                  <a:cubicBezTo>
                    <a:pt x="339" y="15"/>
                    <a:pt x="329" y="14"/>
                    <a:pt x="320" y="14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08" y="14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0" y="0"/>
                    <a:pt x="313" y="0"/>
                    <a:pt x="316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40" y="0"/>
                    <a:pt x="349" y="1"/>
                  </a:cubicBezTo>
                  <a:lnTo>
                    <a:pt x="348" y="15"/>
                  </a:lnTo>
                  <a:close/>
                  <a:moveTo>
                    <a:pt x="249" y="21"/>
                  </a:moveTo>
                  <a:cubicBezTo>
                    <a:pt x="246" y="7"/>
                    <a:pt x="246" y="7"/>
                    <a:pt x="246" y="7"/>
                  </a:cubicBezTo>
                  <a:cubicBezTo>
                    <a:pt x="259" y="4"/>
                    <a:pt x="273" y="2"/>
                    <a:pt x="287" y="1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75" y="16"/>
                    <a:pt x="262" y="18"/>
                    <a:pt x="249" y="21"/>
                  </a:cubicBezTo>
                  <a:moveTo>
                    <a:pt x="406" y="27"/>
                  </a:moveTo>
                  <a:cubicBezTo>
                    <a:pt x="393" y="23"/>
                    <a:pt x="380" y="20"/>
                    <a:pt x="367" y="18"/>
                  </a:cubicBezTo>
                  <a:cubicBezTo>
                    <a:pt x="370" y="4"/>
                    <a:pt x="370" y="4"/>
                    <a:pt x="370" y="4"/>
                  </a:cubicBezTo>
                  <a:cubicBezTo>
                    <a:pt x="383" y="6"/>
                    <a:pt x="397" y="9"/>
                    <a:pt x="410" y="13"/>
                  </a:cubicBezTo>
                  <a:lnTo>
                    <a:pt x="406" y="27"/>
                  </a:lnTo>
                  <a:close/>
                  <a:moveTo>
                    <a:pt x="192" y="40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99" y="21"/>
                    <a:pt x="212" y="16"/>
                    <a:pt x="225" y="13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17" y="30"/>
                    <a:pt x="204" y="35"/>
                    <a:pt x="192" y="40"/>
                  </a:cubicBezTo>
                  <a:moveTo>
                    <a:pt x="461" y="50"/>
                  </a:moveTo>
                  <a:cubicBezTo>
                    <a:pt x="450" y="44"/>
                    <a:pt x="437" y="38"/>
                    <a:pt x="425" y="34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43" y="25"/>
                    <a:pt x="456" y="31"/>
                    <a:pt x="468" y="37"/>
                  </a:cubicBezTo>
                  <a:lnTo>
                    <a:pt x="461" y="50"/>
                  </a:lnTo>
                  <a:close/>
                  <a:moveTo>
                    <a:pt x="140" y="69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43" y="50"/>
                    <a:pt x="155" y="42"/>
                    <a:pt x="168" y="36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62" y="55"/>
                    <a:pt x="151" y="62"/>
                    <a:pt x="140" y="69"/>
                  </a:cubicBezTo>
                  <a:moveTo>
                    <a:pt x="511" y="83"/>
                  </a:moveTo>
                  <a:cubicBezTo>
                    <a:pt x="501" y="75"/>
                    <a:pt x="490" y="67"/>
                    <a:pt x="478" y="60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98" y="55"/>
                    <a:pt x="509" y="63"/>
                    <a:pt x="520" y="72"/>
                  </a:cubicBezTo>
                  <a:lnTo>
                    <a:pt x="511" y="83"/>
                  </a:lnTo>
                  <a:close/>
                  <a:moveTo>
                    <a:pt x="95" y="108"/>
                  </a:moveTo>
                  <a:cubicBezTo>
                    <a:pt x="85" y="98"/>
                    <a:pt x="85" y="98"/>
                    <a:pt x="85" y="98"/>
                  </a:cubicBezTo>
                  <a:cubicBezTo>
                    <a:pt x="94" y="88"/>
                    <a:pt x="104" y="79"/>
                    <a:pt x="115" y="70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14" y="90"/>
                    <a:pt x="104" y="99"/>
                    <a:pt x="95" y="108"/>
                  </a:cubicBezTo>
                  <a:moveTo>
                    <a:pt x="553" y="125"/>
                  </a:moveTo>
                  <a:cubicBezTo>
                    <a:pt x="545" y="115"/>
                    <a:pt x="535" y="105"/>
                    <a:pt x="526" y="96"/>
                  </a:cubicBezTo>
                  <a:cubicBezTo>
                    <a:pt x="536" y="86"/>
                    <a:pt x="536" y="86"/>
                    <a:pt x="536" y="86"/>
                  </a:cubicBezTo>
                  <a:cubicBezTo>
                    <a:pt x="546" y="95"/>
                    <a:pt x="555" y="105"/>
                    <a:pt x="564" y="116"/>
                  </a:cubicBezTo>
                  <a:lnTo>
                    <a:pt x="553" y="125"/>
                  </a:lnTo>
                  <a:close/>
                  <a:moveTo>
                    <a:pt x="58" y="155"/>
                  </a:moveTo>
                  <a:cubicBezTo>
                    <a:pt x="46" y="147"/>
                    <a:pt x="46" y="147"/>
                    <a:pt x="46" y="147"/>
                  </a:cubicBezTo>
                  <a:cubicBezTo>
                    <a:pt x="53" y="135"/>
                    <a:pt x="62" y="124"/>
                    <a:pt x="71" y="114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65" y="144"/>
                    <a:pt x="58" y="155"/>
                  </a:cubicBezTo>
                  <a:moveTo>
                    <a:pt x="587" y="175"/>
                  </a:moveTo>
                  <a:cubicBezTo>
                    <a:pt x="580" y="163"/>
                    <a:pt x="573" y="152"/>
                    <a:pt x="565" y="141"/>
                  </a:cubicBezTo>
                  <a:cubicBezTo>
                    <a:pt x="577" y="132"/>
                    <a:pt x="577" y="132"/>
                    <a:pt x="577" y="132"/>
                  </a:cubicBezTo>
                  <a:cubicBezTo>
                    <a:pt x="585" y="144"/>
                    <a:pt x="593" y="156"/>
                    <a:pt x="599" y="168"/>
                  </a:cubicBezTo>
                  <a:lnTo>
                    <a:pt x="587" y="175"/>
                  </a:lnTo>
                  <a:close/>
                  <a:moveTo>
                    <a:pt x="31" y="208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22" y="190"/>
                    <a:pt x="28" y="177"/>
                    <a:pt x="35" y="16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1" y="184"/>
                    <a:pt x="35" y="196"/>
                    <a:pt x="31" y="208"/>
                  </a:cubicBezTo>
                  <a:moveTo>
                    <a:pt x="610" y="229"/>
                  </a:moveTo>
                  <a:cubicBezTo>
                    <a:pt x="606" y="217"/>
                    <a:pt x="601" y="204"/>
                    <a:pt x="595" y="192"/>
                  </a:cubicBezTo>
                  <a:cubicBezTo>
                    <a:pt x="609" y="186"/>
                    <a:pt x="609" y="186"/>
                    <a:pt x="609" y="186"/>
                  </a:cubicBezTo>
                  <a:cubicBezTo>
                    <a:pt x="614" y="199"/>
                    <a:pt x="619" y="212"/>
                    <a:pt x="624" y="225"/>
                  </a:cubicBezTo>
                  <a:lnTo>
                    <a:pt x="610" y="229"/>
                  </a:lnTo>
                  <a:close/>
                  <a:moveTo>
                    <a:pt x="14" y="265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2" y="249"/>
                    <a:pt x="6" y="235"/>
                    <a:pt x="10" y="222"/>
                  </a:cubicBezTo>
                  <a:cubicBezTo>
                    <a:pt x="24" y="227"/>
                    <a:pt x="24" y="227"/>
                    <a:pt x="24" y="227"/>
                  </a:cubicBezTo>
                  <a:cubicBezTo>
                    <a:pt x="20" y="239"/>
                    <a:pt x="17" y="252"/>
                    <a:pt x="14" y="265"/>
                  </a:cubicBezTo>
                  <a:moveTo>
                    <a:pt x="622" y="288"/>
                  </a:moveTo>
                  <a:cubicBezTo>
                    <a:pt x="621" y="275"/>
                    <a:pt x="618" y="261"/>
                    <a:pt x="615" y="249"/>
                  </a:cubicBezTo>
                  <a:cubicBezTo>
                    <a:pt x="629" y="245"/>
                    <a:pt x="629" y="245"/>
                    <a:pt x="629" y="245"/>
                  </a:cubicBezTo>
                  <a:cubicBezTo>
                    <a:pt x="632" y="259"/>
                    <a:pt x="635" y="272"/>
                    <a:pt x="636" y="286"/>
                  </a:cubicBezTo>
                  <a:lnTo>
                    <a:pt x="622" y="288"/>
                  </a:lnTo>
                  <a:close/>
                  <a:moveTo>
                    <a:pt x="637" y="349"/>
                  </a:moveTo>
                  <a:cubicBezTo>
                    <a:pt x="623" y="347"/>
                    <a:pt x="623" y="347"/>
                    <a:pt x="623" y="347"/>
                  </a:cubicBezTo>
                  <a:cubicBezTo>
                    <a:pt x="623" y="340"/>
                    <a:pt x="624" y="332"/>
                    <a:pt x="624" y="325"/>
                  </a:cubicBezTo>
                  <a:cubicBezTo>
                    <a:pt x="624" y="321"/>
                    <a:pt x="624" y="321"/>
                    <a:pt x="624" y="321"/>
                  </a:cubicBezTo>
                  <a:cubicBezTo>
                    <a:pt x="624" y="317"/>
                    <a:pt x="624" y="312"/>
                    <a:pt x="623" y="308"/>
                  </a:cubicBezTo>
                  <a:cubicBezTo>
                    <a:pt x="638" y="307"/>
                    <a:pt x="638" y="307"/>
                    <a:pt x="638" y="307"/>
                  </a:cubicBezTo>
                  <a:cubicBezTo>
                    <a:pt x="638" y="312"/>
                    <a:pt x="638" y="316"/>
                    <a:pt x="638" y="321"/>
                  </a:cubicBezTo>
                  <a:cubicBezTo>
                    <a:pt x="638" y="325"/>
                    <a:pt x="638" y="325"/>
                    <a:pt x="638" y="325"/>
                  </a:cubicBezTo>
                  <a:cubicBezTo>
                    <a:pt x="638" y="333"/>
                    <a:pt x="638" y="341"/>
                    <a:pt x="637" y="349"/>
                  </a:cubicBezTo>
                  <a:moveTo>
                    <a:pt x="626" y="410"/>
                  </a:moveTo>
                  <a:cubicBezTo>
                    <a:pt x="612" y="406"/>
                    <a:pt x="612" y="406"/>
                    <a:pt x="612" y="406"/>
                  </a:cubicBezTo>
                  <a:cubicBezTo>
                    <a:pt x="616" y="393"/>
                    <a:pt x="618" y="380"/>
                    <a:pt x="620" y="367"/>
                  </a:cubicBezTo>
                  <a:cubicBezTo>
                    <a:pt x="635" y="369"/>
                    <a:pt x="635" y="369"/>
                    <a:pt x="635" y="369"/>
                  </a:cubicBezTo>
                  <a:cubicBezTo>
                    <a:pt x="633" y="383"/>
                    <a:pt x="630" y="397"/>
                    <a:pt x="626" y="410"/>
                  </a:cubicBezTo>
                  <a:moveTo>
                    <a:pt x="603" y="468"/>
                  </a:moveTo>
                  <a:cubicBezTo>
                    <a:pt x="590" y="462"/>
                    <a:pt x="590" y="462"/>
                    <a:pt x="590" y="462"/>
                  </a:cubicBezTo>
                  <a:cubicBezTo>
                    <a:pt x="596" y="450"/>
                    <a:pt x="601" y="437"/>
                    <a:pt x="606" y="425"/>
                  </a:cubicBezTo>
                  <a:cubicBezTo>
                    <a:pt x="619" y="430"/>
                    <a:pt x="619" y="430"/>
                    <a:pt x="619" y="430"/>
                  </a:cubicBezTo>
                  <a:cubicBezTo>
                    <a:pt x="615" y="443"/>
                    <a:pt x="609" y="456"/>
                    <a:pt x="603" y="468"/>
                  </a:cubicBezTo>
                  <a:moveTo>
                    <a:pt x="569" y="521"/>
                  </a:moveTo>
                  <a:cubicBezTo>
                    <a:pt x="558" y="512"/>
                    <a:pt x="558" y="512"/>
                    <a:pt x="558" y="512"/>
                  </a:cubicBezTo>
                  <a:cubicBezTo>
                    <a:pt x="566" y="501"/>
                    <a:pt x="573" y="490"/>
                    <a:pt x="580" y="479"/>
                  </a:cubicBezTo>
                  <a:cubicBezTo>
                    <a:pt x="593" y="486"/>
                    <a:pt x="593" y="486"/>
                    <a:pt x="593" y="486"/>
                  </a:cubicBezTo>
                  <a:cubicBezTo>
                    <a:pt x="585" y="498"/>
                    <a:pt x="578" y="510"/>
                    <a:pt x="569" y="521"/>
                  </a:cubicBezTo>
                  <a:moveTo>
                    <a:pt x="526" y="566"/>
                  </a:moveTo>
                  <a:cubicBezTo>
                    <a:pt x="516" y="555"/>
                    <a:pt x="516" y="555"/>
                    <a:pt x="516" y="555"/>
                  </a:cubicBezTo>
                  <a:cubicBezTo>
                    <a:pt x="526" y="546"/>
                    <a:pt x="536" y="537"/>
                    <a:pt x="545" y="527"/>
                  </a:cubicBezTo>
                  <a:cubicBezTo>
                    <a:pt x="555" y="537"/>
                    <a:pt x="555" y="537"/>
                    <a:pt x="555" y="537"/>
                  </a:cubicBezTo>
                  <a:cubicBezTo>
                    <a:pt x="546" y="547"/>
                    <a:pt x="536" y="557"/>
                    <a:pt x="526" y="566"/>
                  </a:cubicBezTo>
                  <a:moveTo>
                    <a:pt x="475" y="601"/>
                  </a:moveTo>
                  <a:cubicBezTo>
                    <a:pt x="468" y="589"/>
                    <a:pt x="468" y="589"/>
                    <a:pt x="468" y="589"/>
                  </a:cubicBezTo>
                  <a:cubicBezTo>
                    <a:pt x="479" y="582"/>
                    <a:pt x="490" y="575"/>
                    <a:pt x="501" y="567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498" y="587"/>
                    <a:pt x="487" y="595"/>
                    <a:pt x="475" y="601"/>
                  </a:cubicBezTo>
                  <a:moveTo>
                    <a:pt x="418" y="627"/>
                  </a:moveTo>
                  <a:cubicBezTo>
                    <a:pt x="413" y="613"/>
                    <a:pt x="413" y="613"/>
                    <a:pt x="413" y="613"/>
                  </a:cubicBezTo>
                  <a:cubicBezTo>
                    <a:pt x="426" y="609"/>
                    <a:pt x="438" y="604"/>
                    <a:pt x="450" y="598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44" y="617"/>
                    <a:pt x="431" y="622"/>
                    <a:pt x="418" y="627"/>
                  </a:cubicBezTo>
                  <a:moveTo>
                    <a:pt x="357" y="640"/>
                  </a:moveTo>
                  <a:cubicBezTo>
                    <a:pt x="355" y="626"/>
                    <a:pt x="355" y="626"/>
                    <a:pt x="355" y="626"/>
                  </a:cubicBezTo>
                  <a:cubicBezTo>
                    <a:pt x="368" y="625"/>
                    <a:pt x="381" y="622"/>
                    <a:pt x="394" y="619"/>
                  </a:cubicBezTo>
                  <a:cubicBezTo>
                    <a:pt x="398" y="633"/>
                    <a:pt x="398" y="633"/>
                    <a:pt x="398" y="633"/>
                  </a:cubicBezTo>
                  <a:cubicBezTo>
                    <a:pt x="384" y="636"/>
                    <a:pt x="370" y="639"/>
                    <a:pt x="357" y="640"/>
                  </a:cubicBezTo>
                  <a:moveTo>
                    <a:pt x="317" y="643"/>
                  </a:moveTo>
                  <a:cubicBezTo>
                    <a:pt x="313" y="643"/>
                    <a:pt x="313" y="643"/>
                    <a:pt x="313" y="643"/>
                  </a:cubicBezTo>
                  <a:cubicBezTo>
                    <a:pt x="307" y="643"/>
                    <a:pt x="300" y="643"/>
                    <a:pt x="294" y="642"/>
                  </a:cubicBezTo>
                  <a:cubicBezTo>
                    <a:pt x="295" y="628"/>
                    <a:pt x="295" y="628"/>
                    <a:pt x="295" y="628"/>
                  </a:cubicBezTo>
                  <a:cubicBezTo>
                    <a:pt x="301" y="628"/>
                    <a:pt x="307" y="628"/>
                    <a:pt x="313" y="629"/>
                  </a:cubicBezTo>
                  <a:cubicBezTo>
                    <a:pt x="317" y="629"/>
                    <a:pt x="317" y="629"/>
                    <a:pt x="317" y="629"/>
                  </a:cubicBezTo>
                  <a:cubicBezTo>
                    <a:pt x="323" y="629"/>
                    <a:pt x="329" y="628"/>
                    <a:pt x="335" y="628"/>
                  </a:cubicBezTo>
                  <a:cubicBezTo>
                    <a:pt x="336" y="642"/>
                    <a:pt x="336" y="642"/>
                    <a:pt x="336" y="642"/>
                  </a:cubicBezTo>
                  <a:cubicBezTo>
                    <a:pt x="330" y="643"/>
                    <a:pt x="323" y="643"/>
                    <a:pt x="317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-225426" y="-2551113"/>
              <a:ext cx="85725" cy="68263"/>
            </a:xfrm>
            <a:custGeom>
              <a:avLst/>
              <a:gdLst>
                <a:gd name="T0" fmla="*/ 21 w 23"/>
                <a:gd name="T1" fmla="*/ 18 h 18"/>
                <a:gd name="T2" fmla="*/ 0 w 23"/>
                <a:gd name="T3" fmla="*/ 15 h 18"/>
                <a:gd name="T4" fmla="*/ 3 w 23"/>
                <a:gd name="T5" fmla="*/ 0 h 18"/>
                <a:gd name="T6" fmla="*/ 23 w 23"/>
                <a:gd name="T7" fmla="*/ 4 h 18"/>
                <a:gd name="T8" fmla="*/ 21 w 2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1" y="18"/>
                  </a:moveTo>
                  <a:cubicBezTo>
                    <a:pt x="14" y="17"/>
                    <a:pt x="7" y="16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2"/>
                    <a:pt x="16" y="3"/>
                    <a:pt x="23" y="4"/>
                  </a:cubicBezTo>
                  <a:lnTo>
                    <a:pt x="2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-1460501" y="-5162550"/>
              <a:ext cx="1328738" cy="1322388"/>
            </a:xfrm>
            <a:custGeom>
              <a:avLst/>
              <a:gdLst>
                <a:gd name="T0" fmla="*/ 315 w 354"/>
                <a:gd name="T1" fmla="*/ 21 h 352"/>
                <a:gd name="T2" fmla="*/ 312 w 354"/>
                <a:gd name="T3" fmla="*/ 7 h 352"/>
                <a:gd name="T4" fmla="*/ 352 w 354"/>
                <a:gd name="T5" fmla="*/ 0 h 352"/>
                <a:gd name="T6" fmla="*/ 354 w 354"/>
                <a:gd name="T7" fmla="*/ 14 h 352"/>
                <a:gd name="T8" fmla="*/ 315 w 354"/>
                <a:gd name="T9" fmla="*/ 21 h 352"/>
                <a:gd name="T10" fmla="*/ 257 w 354"/>
                <a:gd name="T11" fmla="*/ 37 h 352"/>
                <a:gd name="T12" fmla="*/ 252 w 354"/>
                <a:gd name="T13" fmla="*/ 24 h 352"/>
                <a:gd name="T14" fmla="*/ 291 w 354"/>
                <a:gd name="T15" fmla="*/ 11 h 352"/>
                <a:gd name="T16" fmla="*/ 295 w 354"/>
                <a:gd name="T17" fmla="*/ 25 h 352"/>
                <a:gd name="T18" fmla="*/ 257 w 354"/>
                <a:gd name="T19" fmla="*/ 37 h 352"/>
                <a:gd name="T20" fmla="*/ 203 w 354"/>
                <a:gd name="T21" fmla="*/ 63 h 352"/>
                <a:gd name="T22" fmla="*/ 196 w 354"/>
                <a:gd name="T23" fmla="*/ 51 h 352"/>
                <a:gd name="T24" fmla="*/ 233 w 354"/>
                <a:gd name="T25" fmla="*/ 32 h 352"/>
                <a:gd name="T26" fmla="*/ 239 w 354"/>
                <a:gd name="T27" fmla="*/ 45 h 352"/>
                <a:gd name="T28" fmla="*/ 203 w 354"/>
                <a:gd name="T29" fmla="*/ 63 h 352"/>
                <a:gd name="T30" fmla="*/ 154 w 354"/>
                <a:gd name="T31" fmla="*/ 97 h 352"/>
                <a:gd name="T32" fmla="*/ 145 w 354"/>
                <a:gd name="T33" fmla="*/ 86 h 352"/>
                <a:gd name="T34" fmla="*/ 179 w 354"/>
                <a:gd name="T35" fmla="*/ 61 h 352"/>
                <a:gd name="T36" fmla="*/ 186 w 354"/>
                <a:gd name="T37" fmla="*/ 73 h 352"/>
                <a:gd name="T38" fmla="*/ 154 w 354"/>
                <a:gd name="T39" fmla="*/ 97 h 352"/>
                <a:gd name="T40" fmla="*/ 111 w 354"/>
                <a:gd name="T41" fmla="*/ 138 h 352"/>
                <a:gd name="T42" fmla="*/ 100 w 354"/>
                <a:gd name="T43" fmla="*/ 128 h 352"/>
                <a:gd name="T44" fmla="*/ 129 w 354"/>
                <a:gd name="T45" fmla="*/ 99 h 352"/>
                <a:gd name="T46" fmla="*/ 139 w 354"/>
                <a:gd name="T47" fmla="*/ 110 h 352"/>
                <a:gd name="T48" fmla="*/ 111 w 354"/>
                <a:gd name="T49" fmla="*/ 138 h 352"/>
                <a:gd name="T50" fmla="*/ 74 w 354"/>
                <a:gd name="T51" fmla="*/ 185 h 352"/>
                <a:gd name="T52" fmla="*/ 62 w 354"/>
                <a:gd name="T53" fmla="*/ 177 h 352"/>
                <a:gd name="T54" fmla="*/ 86 w 354"/>
                <a:gd name="T55" fmla="*/ 144 h 352"/>
                <a:gd name="T56" fmla="*/ 98 w 354"/>
                <a:gd name="T57" fmla="*/ 153 h 352"/>
                <a:gd name="T58" fmla="*/ 74 w 354"/>
                <a:gd name="T59" fmla="*/ 185 h 352"/>
                <a:gd name="T60" fmla="*/ 45 w 354"/>
                <a:gd name="T61" fmla="*/ 237 h 352"/>
                <a:gd name="T62" fmla="*/ 32 w 354"/>
                <a:gd name="T63" fmla="*/ 231 h 352"/>
                <a:gd name="T64" fmla="*/ 51 w 354"/>
                <a:gd name="T65" fmla="*/ 195 h 352"/>
                <a:gd name="T66" fmla="*/ 63 w 354"/>
                <a:gd name="T67" fmla="*/ 202 h 352"/>
                <a:gd name="T68" fmla="*/ 45 w 354"/>
                <a:gd name="T69" fmla="*/ 237 h 352"/>
                <a:gd name="T70" fmla="*/ 25 w 354"/>
                <a:gd name="T71" fmla="*/ 294 h 352"/>
                <a:gd name="T72" fmla="*/ 11 w 354"/>
                <a:gd name="T73" fmla="*/ 290 h 352"/>
                <a:gd name="T74" fmla="*/ 24 w 354"/>
                <a:gd name="T75" fmla="*/ 251 h 352"/>
                <a:gd name="T76" fmla="*/ 37 w 354"/>
                <a:gd name="T77" fmla="*/ 256 h 352"/>
                <a:gd name="T78" fmla="*/ 25 w 354"/>
                <a:gd name="T79" fmla="*/ 294 h 352"/>
                <a:gd name="T80" fmla="*/ 14 w 354"/>
                <a:gd name="T81" fmla="*/ 352 h 352"/>
                <a:gd name="T82" fmla="*/ 0 w 354"/>
                <a:gd name="T83" fmla="*/ 351 h 352"/>
                <a:gd name="T84" fmla="*/ 6 w 354"/>
                <a:gd name="T85" fmla="*/ 310 h 352"/>
                <a:gd name="T86" fmla="*/ 20 w 354"/>
                <a:gd name="T87" fmla="*/ 313 h 352"/>
                <a:gd name="T88" fmla="*/ 14 w 35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4" h="352">
                  <a:moveTo>
                    <a:pt x="315" y="21"/>
                  </a:moveTo>
                  <a:cubicBezTo>
                    <a:pt x="312" y="7"/>
                    <a:pt x="312" y="7"/>
                    <a:pt x="312" y="7"/>
                  </a:cubicBezTo>
                  <a:cubicBezTo>
                    <a:pt x="325" y="4"/>
                    <a:pt x="339" y="2"/>
                    <a:pt x="352" y="0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41" y="16"/>
                    <a:pt x="327" y="18"/>
                    <a:pt x="315" y="21"/>
                  </a:cubicBezTo>
                  <a:moveTo>
                    <a:pt x="257" y="37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65" y="19"/>
                    <a:pt x="278" y="15"/>
                    <a:pt x="291" y="11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82" y="29"/>
                    <a:pt x="270" y="33"/>
                    <a:pt x="257" y="37"/>
                  </a:cubicBezTo>
                  <a:moveTo>
                    <a:pt x="203" y="63"/>
                  </a:moveTo>
                  <a:cubicBezTo>
                    <a:pt x="196" y="51"/>
                    <a:pt x="196" y="51"/>
                    <a:pt x="196" y="51"/>
                  </a:cubicBezTo>
                  <a:cubicBezTo>
                    <a:pt x="208" y="44"/>
                    <a:pt x="221" y="37"/>
                    <a:pt x="233" y="32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27" y="50"/>
                    <a:pt x="215" y="56"/>
                    <a:pt x="203" y="63"/>
                  </a:cubicBezTo>
                  <a:moveTo>
                    <a:pt x="154" y="97"/>
                  </a:moveTo>
                  <a:cubicBezTo>
                    <a:pt x="145" y="86"/>
                    <a:pt x="145" y="86"/>
                    <a:pt x="145" y="86"/>
                  </a:cubicBezTo>
                  <a:cubicBezTo>
                    <a:pt x="156" y="77"/>
                    <a:pt x="167" y="69"/>
                    <a:pt x="179" y="61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75" y="81"/>
                    <a:pt x="164" y="88"/>
                    <a:pt x="154" y="97"/>
                  </a:cubicBezTo>
                  <a:moveTo>
                    <a:pt x="111" y="13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9" y="118"/>
                    <a:pt x="119" y="108"/>
                    <a:pt x="129" y="9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29" y="118"/>
                    <a:pt x="119" y="128"/>
                    <a:pt x="111" y="138"/>
                  </a:cubicBezTo>
                  <a:moveTo>
                    <a:pt x="74" y="185"/>
                  </a:moveTo>
                  <a:cubicBezTo>
                    <a:pt x="62" y="177"/>
                    <a:pt x="62" y="177"/>
                    <a:pt x="62" y="177"/>
                  </a:cubicBezTo>
                  <a:cubicBezTo>
                    <a:pt x="69" y="166"/>
                    <a:pt x="78" y="154"/>
                    <a:pt x="86" y="144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89" y="163"/>
                    <a:pt x="81" y="174"/>
                    <a:pt x="74" y="185"/>
                  </a:cubicBezTo>
                  <a:moveTo>
                    <a:pt x="45" y="237"/>
                  </a:moveTo>
                  <a:cubicBezTo>
                    <a:pt x="32" y="231"/>
                    <a:pt x="32" y="231"/>
                    <a:pt x="32" y="231"/>
                  </a:cubicBezTo>
                  <a:cubicBezTo>
                    <a:pt x="38" y="219"/>
                    <a:pt x="44" y="207"/>
                    <a:pt x="51" y="195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57" y="213"/>
                    <a:pt x="51" y="225"/>
                    <a:pt x="45" y="237"/>
                  </a:cubicBezTo>
                  <a:moveTo>
                    <a:pt x="25" y="294"/>
                  </a:moveTo>
                  <a:cubicBezTo>
                    <a:pt x="11" y="290"/>
                    <a:pt x="11" y="290"/>
                    <a:pt x="11" y="290"/>
                  </a:cubicBezTo>
                  <a:cubicBezTo>
                    <a:pt x="15" y="277"/>
                    <a:pt x="19" y="263"/>
                    <a:pt x="24" y="251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3" y="268"/>
                    <a:pt x="28" y="281"/>
                    <a:pt x="25" y="294"/>
                  </a:cubicBezTo>
                  <a:moveTo>
                    <a:pt x="14" y="352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17" y="326"/>
                    <a:pt x="15" y="339"/>
                    <a:pt x="14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14287" y="-5470525"/>
              <a:ext cx="1785938" cy="3573463"/>
            </a:xfrm>
            <a:custGeom>
              <a:avLst/>
              <a:gdLst>
                <a:gd name="T0" fmla="*/ 0 w 476"/>
                <a:gd name="T1" fmla="*/ 15 h 951"/>
                <a:gd name="T2" fmla="*/ 42 w 476"/>
                <a:gd name="T3" fmla="*/ 2 h 951"/>
                <a:gd name="T4" fmla="*/ 100 w 476"/>
                <a:gd name="T5" fmla="*/ 25 h 951"/>
                <a:gd name="T6" fmla="*/ 62 w 476"/>
                <a:gd name="T7" fmla="*/ 4 h 951"/>
                <a:gd name="T8" fmla="*/ 100 w 476"/>
                <a:gd name="T9" fmla="*/ 25 h 951"/>
                <a:gd name="T10" fmla="*/ 119 w 476"/>
                <a:gd name="T11" fmla="*/ 30 h 951"/>
                <a:gd name="T12" fmla="*/ 162 w 476"/>
                <a:gd name="T13" fmla="*/ 29 h 951"/>
                <a:gd name="T14" fmla="*/ 212 w 476"/>
                <a:gd name="T15" fmla="*/ 66 h 951"/>
                <a:gd name="T16" fmla="*/ 181 w 476"/>
                <a:gd name="T17" fmla="*/ 36 h 951"/>
                <a:gd name="T18" fmla="*/ 212 w 476"/>
                <a:gd name="T19" fmla="*/ 66 h 951"/>
                <a:gd name="T20" fmla="*/ 230 w 476"/>
                <a:gd name="T21" fmla="*/ 76 h 951"/>
                <a:gd name="T22" fmla="*/ 272 w 476"/>
                <a:gd name="T23" fmla="*/ 85 h 951"/>
                <a:gd name="T24" fmla="*/ 310 w 476"/>
                <a:gd name="T25" fmla="*/ 135 h 951"/>
                <a:gd name="T26" fmla="*/ 288 w 476"/>
                <a:gd name="T27" fmla="*/ 97 h 951"/>
                <a:gd name="T28" fmla="*/ 310 w 476"/>
                <a:gd name="T29" fmla="*/ 135 h 951"/>
                <a:gd name="T30" fmla="*/ 325 w 476"/>
                <a:gd name="T31" fmla="*/ 148 h 951"/>
                <a:gd name="T32" fmla="*/ 363 w 476"/>
                <a:gd name="T33" fmla="*/ 168 h 951"/>
                <a:gd name="T34" fmla="*/ 388 w 476"/>
                <a:gd name="T35" fmla="*/ 226 h 951"/>
                <a:gd name="T36" fmla="*/ 376 w 476"/>
                <a:gd name="T37" fmla="*/ 184 h 951"/>
                <a:gd name="T38" fmla="*/ 388 w 476"/>
                <a:gd name="T39" fmla="*/ 226 h 951"/>
                <a:gd name="T40" fmla="*/ 398 w 476"/>
                <a:gd name="T41" fmla="*/ 243 h 951"/>
                <a:gd name="T42" fmla="*/ 430 w 476"/>
                <a:gd name="T43" fmla="*/ 272 h 951"/>
                <a:gd name="T44" fmla="*/ 439 w 476"/>
                <a:gd name="T45" fmla="*/ 334 h 951"/>
                <a:gd name="T46" fmla="*/ 439 w 476"/>
                <a:gd name="T47" fmla="*/ 291 h 951"/>
                <a:gd name="T48" fmla="*/ 439 w 476"/>
                <a:gd name="T49" fmla="*/ 334 h 951"/>
                <a:gd name="T50" fmla="*/ 445 w 476"/>
                <a:gd name="T51" fmla="*/ 353 h 951"/>
                <a:gd name="T52" fmla="*/ 468 w 476"/>
                <a:gd name="T53" fmla="*/ 389 h 951"/>
                <a:gd name="T54" fmla="*/ 461 w 476"/>
                <a:gd name="T55" fmla="*/ 451 h 951"/>
                <a:gd name="T56" fmla="*/ 472 w 476"/>
                <a:gd name="T57" fmla="*/ 409 h 951"/>
                <a:gd name="T58" fmla="*/ 461 w 476"/>
                <a:gd name="T59" fmla="*/ 451 h 951"/>
                <a:gd name="T60" fmla="*/ 460 w 476"/>
                <a:gd name="T61" fmla="*/ 511 h 951"/>
                <a:gd name="T62" fmla="*/ 462 w 476"/>
                <a:gd name="T63" fmla="*/ 471 h 951"/>
                <a:gd name="T64" fmla="*/ 476 w 476"/>
                <a:gd name="T65" fmla="*/ 476 h 951"/>
                <a:gd name="T66" fmla="*/ 466 w 476"/>
                <a:gd name="T67" fmla="*/ 573 h 951"/>
                <a:gd name="T68" fmla="*/ 459 w 476"/>
                <a:gd name="T69" fmla="*/ 531 h 951"/>
                <a:gd name="T70" fmla="*/ 466 w 476"/>
                <a:gd name="T71" fmla="*/ 573 h 951"/>
                <a:gd name="T72" fmla="*/ 436 w 476"/>
                <a:gd name="T73" fmla="*/ 628 h 951"/>
                <a:gd name="T74" fmla="*/ 462 w 476"/>
                <a:gd name="T75" fmla="*/ 594 h 951"/>
                <a:gd name="T76" fmla="*/ 426 w 476"/>
                <a:gd name="T77" fmla="*/ 690 h 951"/>
                <a:gd name="T78" fmla="*/ 429 w 476"/>
                <a:gd name="T79" fmla="*/ 647 h 951"/>
                <a:gd name="T80" fmla="*/ 426 w 476"/>
                <a:gd name="T81" fmla="*/ 690 h 951"/>
                <a:gd name="T82" fmla="*/ 382 w 476"/>
                <a:gd name="T83" fmla="*/ 735 h 951"/>
                <a:gd name="T84" fmla="*/ 416 w 476"/>
                <a:gd name="T85" fmla="*/ 708 h 951"/>
                <a:gd name="T86" fmla="*/ 356 w 476"/>
                <a:gd name="T87" fmla="*/ 792 h 951"/>
                <a:gd name="T88" fmla="*/ 371 w 476"/>
                <a:gd name="T89" fmla="*/ 752 h 951"/>
                <a:gd name="T90" fmla="*/ 356 w 476"/>
                <a:gd name="T91" fmla="*/ 792 h 951"/>
                <a:gd name="T92" fmla="*/ 303 w 476"/>
                <a:gd name="T93" fmla="*/ 825 h 951"/>
                <a:gd name="T94" fmla="*/ 342 w 476"/>
                <a:gd name="T95" fmla="*/ 807 h 951"/>
                <a:gd name="T96" fmla="*/ 263 w 476"/>
                <a:gd name="T97" fmla="*/ 873 h 951"/>
                <a:gd name="T98" fmla="*/ 287 w 476"/>
                <a:gd name="T99" fmla="*/ 837 h 951"/>
                <a:gd name="T100" fmla="*/ 263 w 476"/>
                <a:gd name="T101" fmla="*/ 873 h 951"/>
                <a:gd name="T102" fmla="*/ 203 w 476"/>
                <a:gd name="T103" fmla="*/ 891 h 951"/>
                <a:gd name="T104" fmla="*/ 246 w 476"/>
                <a:gd name="T105" fmla="*/ 884 h 951"/>
                <a:gd name="T106" fmla="*/ 152 w 476"/>
                <a:gd name="T107" fmla="*/ 927 h 951"/>
                <a:gd name="T108" fmla="*/ 185 w 476"/>
                <a:gd name="T109" fmla="*/ 899 h 951"/>
                <a:gd name="T110" fmla="*/ 152 w 476"/>
                <a:gd name="T111" fmla="*/ 927 h 951"/>
                <a:gd name="T112" fmla="*/ 90 w 476"/>
                <a:gd name="T113" fmla="*/ 929 h 951"/>
                <a:gd name="T114" fmla="*/ 133 w 476"/>
                <a:gd name="T115" fmla="*/ 933 h 951"/>
                <a:gd name="T116" fmla="*/ 31 w 476"/>
                <a:gd name="T117" fmla="*/ 951 h 951"/>
                <a:gd name="T118" fmla="*/ 70 w 476"/>
                <a:gd name="T119" fmla="*/ 932 h 951"/>
                <a:gd name="T120" fmla="*/ 31 w 476"/>
                <a:gd name="T12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951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5"/>
                  </a:moveTo>
                  <a:cubicBezTo>
                    <a:pt x="87" y="23"/>
                    <a:pt x="73" y="20"/>
                    <a:pt x="60" y="19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6"/>
                    <a:pt x="89" y="9"/>
                    <a:pt x="103" y="11"/>
                  </a:cubicBezTo>
                  <a:lnTo>
                    <a:pt x="100" y="25"/>
                  </a:lnTo>
                  <a:close/>
                  <a:moveTo>
                    <a:pt x="157" y="42"/>
                  </a:moveTo>
                  <a:cubicBezTo>
                    <a:pt x="145" y="38"/>
                    <a:pt x="132" y="34"/>
                    <a:pt x="119" y="30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20"/>
                    <a:pt x="149" y="24"/>
                    <a:pt x="162" y="29"/>
                  </a:cubicBezTo>
                  <a:lnTo>
                    <a:pt x="157" y="42"/>
                  </a:lnTo>
                  <a:close/>
                  <a:moveTo>
                    <a:pt x="212" y="66"/>
                  </a:moveTo>
                  <a:cubicBezTo>
                    <a:pt x="200" y="60"/>
                    <a:pt x="188" y="54"/>
                    <a:pt x="176" y="49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94" y="41"/>
                    <a:pt x="207" y="47"/>
                    <a:pt x="219" y="53"/>
                  </a:cubicBezTo>
                  <a:lnTo>
                    <a:pt x="212" y="66"/>
                  </a:lnTo>
                  <a:close/>
                  <a:moveTo>
                    <a:pt x="264" y="97"/>
                  </a:moveTo>
                  <a:cubicBezTo>
                    <a:pt x="253" y="90"/>
                    <a:pt x="241" y="82"/>
                    <a:pt x="230" y="76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49" y="70"/>
                    <a:pt x="261" y="78"/>
                    <a:pt x="272" y="85"/>
                  </a:cubicBezTo>
                  <a:lnTo>
                    <a:pt x="264" y="97"/>
                  </a:lnTo>
                  <a:close/>
                  <a:moveTo>
                    <a:pt x="310" y="135"/>
                  </a:moveTo>
                  <a:cubicBezTo>
                    <a:pt x="301" y="126"/>
                    <a:pt x="290" y="117"/>
                    <a:pt x="280" y="109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9" y="106"/>
                    <a:pt x="310" y="115"/>
                    <a:pt x="320" y="124"/>
                  </a:cubicBezTo>
                  <a:lnTo>
                    <a:pt x="310" y="135"/>
                  </a:lnTo>
                  <a:close/>
                  <a:moveTo>
                    <a:pt x="352" y="178"/>
                  </a:moveTo>
                  <a:cubicBezTo>
                    <a:pt x="344" y="167"/>
                    <a:pt x="334" y="158"/>
                    <a:pt x="325" y="14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45" y="148"/>
                    <a:pt x="354" y="158"/>
                    <a:pt x="363" y="168"/>
                  </a:cubicBezTo>
                  <a:lnTo>
                    <a:pt x="352" y="178"/>
                  </a:lnTo>
                  <a:close/>
                  <a:moveTo>
                    <a:pt x="388" y="226"/>
                  </a:moveTo>
                  <a:cubicBezTo>
                    <a:pt x="381" y="215"/>
                    <a:pt x="373" y="204"/>
                    <a:pt x="365" y="193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5" y="195"/>
                    <a:pt x="393" y="206"/>
                    <a:pt x="400" y="218"/>
                  </a:cubicBezTo>
                  <a:lnTo>
                    <a:pt x="388" y="226"/>
                  </a:lnTo>
                  <a:close/>
                  <a:moveTo>
                    <a:pt x="417" y="278"/>
                  </a:moveTo>
                  <a:cubicBezTo>
                    <a:pt x="411" y="266"/>
                    <a:pt x="405" y="254"/>
                    <a:pt x="398" y="243"/>
                  </a:cubicBezTo>
                  <a:cubicBezTo>
                    <a:pt x="411" y="235"/>
                    <a:pt x="411" y="235"/>
                    <a:pt x="411" y="235"/>
                  </a:cubicBezTo>
                  <a:cubicBezTo>
                    <a:pt x="418" y="247"/>
                    <a:pt x="424" y="259"/>
                    <a:pt x="430" y="272"/>
                  </a:cubicBezTo>
                  <a:lnTo>
                    <a:pt x="417" y="278"/>
                  </a:lnTo>
                  <a:close/>
                  <a:moveTo>
                    <a:pt x="439" y="334"/>
                  </a:moveTo>
                  <a:cubicBezTo>
                    <a:pt x="435" y="321"/>
                    <a:pt x="431" y="308"/>
                    <a:pt x="425" y="296"/>
                  </a:cubicBezTo>
                  <a:cubicBezTo>
                    <a:pt x="439" y="291"/>
                    <a:pt x="439" y="291"/>
                    <a:pt x="439" y="291"/>
                  </a:cubicBezTo>
                  <a:cubicBezTo>
                    <a:pt x="444" y="303"/>
                    <a:pt x="449" y="316"/>
                    <a:pt x="453" y="329"/>
                  </a:cubicBezTo>
                  <a:lnTo>
                    <a:pt x="439" y="334"/>
                  </a:lnTo>
                  <a:close/>
                  <a:moveTo>
                    <a:pt x="454" y="392"/>
                  </a:moveTo>
                  <a:cubicBezTo>
                    <a:pt x="452" y="379"/>
                    <a:pt x="449" y="366"/>
                    <a:pt x="445" y="353"/>
                  </a:cubicBezTo>
                  <a:cubicBezTo>
                    <a:pt x="459" y="349"/>
                    <a:pt x="459" y="349"/>
                    <a:pt x="459" y="349"/>
                  </a:cubicBezTo>
                  <a:cubicBezTo>
                    <a:pt x="463" y="362"/>
                    <a:pt x="466" y="376"/>
                    <a:pt x="468" y="389"/>
                  </a:cubicBezTo>
                  <a:lnTo>
                    <a:pt x="454" y="392"/>
                  </a:lnTo>
                  <a:close/>
                  <a:moveTo>
                    <a:pt x="461" y="451"/>
                  </a:moveTo>
                  <a:cubicBezTo>
                    <a:pt x="460" y="438"/>
                    <a:pt x="459" y="425"/>
                    <a:pt x="457" y="411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73" y="423"/>
                    <a:pt x="475" y="437"/>
                    <a:pt x="475" y="450"/>
                  </a:cubicBezTo>
                  <a:lnTo>
                    <a:pt x="461" y="451"/>
                  </a:lnTo>
                  <a:close/>
                  <a:moveTo>
                    <a:pt x="475" y="512"/>
                  </a:moveTo>
                  <a:cubicBezTo>
                    <a:pt x="460" y="511"/>
                    <a:pt x="460" y="511"/>
                    <a:pt x="460" y="511"/>
                  </a:cubicBezTo>
                  <a:cubicBezTo>
                    <a:pt x="461" y="500"/>
                    <a:pt x="462" y="488"/>
                    <a:pt x="462" y="476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76" y="476"/>
                    <a:pt x="476" y="476"/>
                    <a:pt x="476" y="476"/>
                  </a:cubicBezTo>
                  <a:cubicBezTo>
                    <a:pt x="476" y="488"/>
                    <a:pt x="476" y="500"/>
                    <a:pt x="475" y="512"/>
                  </a:cubicBezTo>
                  <a:moveTo>
                    <a:pt x="466" y="573"/>
                  </a:moveTo>
                  <a:cubicBezTo>
                    <a:pt x="452" y="571"/>
                    <a:pt x="452" y="571"/>
                    <a:pt x="452" y="571"/>
                  </a:cubicBezTo>
                  <a:cubicBezTo>
                    <a:pt x="455" y="558"/>
                    <a:pt x="457" y="544"/>
                    <a:pt x="459" y="531"/>
                  </a:cubicBezTo>
                  <a:cubicBezTo>
                    <a:pt x="473" y="533"/>
                    <a:pt x="473" y="533"/>
                    <a:pt x="473" y="533"/>
                  </a:cubicBezTo>
                  <a:cubicBezTo>
                    <a:pt x="471" y="546"/>
                    <a:pt x="469" y="560"/>
                    <a:pt x="466" y="573"/>
                  </a:cubicBezTo>
                  <a:moveTo>
                    <a:pt x="450" y="633"/>
                  </a:moveTo>
                  <a:cubicBezTo>
                    <a:pt x="436" y="628"/>
                    <a:pt x="436" y="628"/>
                    <a:pt x="436" y="628"/>
                  </a:cubicBezTo>
                  <a:cubicBezTo>
                    <a:pt x="441" y="616"/>
                    <a:pt x="444" y="603"/>
                    <a:pt x="448" y="590"/>
                  </a:cubicBezTo>
                  <a:cubicBezTo>
                    <a:pt x="462" y="594"/>
                    <a:pt x="462" y="594"/>
                    <a:pt x="462" y="594"/>
                  </a:cubicBezTo>
                  <a:cubicBezTo>
                    <a:pt x="458" y="607"/>
                    <a:pt x="454" y="620"/>
                    <a:pt x="450" y="633"/>
                  </a:cubicBezTo>
                  <a:moveTo>
                    <a:pt x="426" y="690"/>
                  </a:moveTo>
                  <a:cubicBezTo>
                    <a:pt x="413" y="684"/>
                    <a:pt x="413" y="684"/>
                    <a:pt x="413" y="684"/>
                  </a:cubicBezTo>
                  <a:cubicBezTo>
                    <a:pt x="419" y="672"/>
                    <a:pt x="424" y="659"/>
                    <a:pt x="429" y="647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37" y="665"/>
                    <a:pt x="432" y="678"/>
                    <a:pt x="426" y="690"/>
                  </a:cubicBezTo>
                  <a:moveTo>
                    <a:pt x="394" y="743"/>
                  </a:moveTo>
                  <a:cubicBezTo>
                    <a:pt x="382" y="735"/>
                    <a:pt x="382" y="735"/>
                    <a:pt x="382" y="735"/>
                  </a:cubicBezTo>
                  <a:cubicBezTo>
                    <a:pt x="390" y="724"/>
                    <a:pt x="397" y="713"/>
                    <a:pt x="403" y="701"/>
                  </a:cubicBezTo>
                  <a:cubicBezTo>
                    <a:pt x="416" y="708"/>
                    <a:pt x="416" y="708"/>
                    <a:pt x="416" y="708"/>
                  </a:cubicBezTo>
                  <a:cubicBezTo>
                    <a:pt x="409" y="720"/>
                    <a:pt x="402" y="732"/>
                    <a:pt x="394" y="743"/>
                  </a:cubicBezTo>
                  <a:moveTo>
                    <a:pt x="356" y="792"/>
                  </a:moveTo>
                  <a:cubicBezTo>
                    <a:pt x="345" y="783"/>
                    <a:pt x="345" y="783"/>
                    <a:pt x="345" y="783"/>
                  </a:cubicBezTo>
                  <a:cubicBezTo>
                    <a:pt x="354" y="773"/>
                    <a:pt x="363" y="762"/>
                    <a:pt x="371" y="752"/>
                  </a:cubicBezTo>
                  <a:cubicBezTo>
                    <a:pt x="382" y="760"/>
                    <a:pt x="382" y="760"/>
                    <a:pt x="382" y="760"/>
                  </a:cubicBezTo>
                  <a:cubicBezTo>
                    <a:pt x="374" y="771"/>
                    <a:pt x="365" y="782"/>
                    <a:pt x="356" y="792"/>
                  </a:cubicBezTo>
                  <a:moveTo>
                    <a:pt x="312" y="836"/>
                  </a:moveTo>
                  <a:cubicBezTo>
                    <a:pt x="303" y="825"/>
                    <a:pt x="303" y="825"/>
                    <a:pt x="303" y="825"/>
                  </a:cubicBezTo>
                  <a:cubicBezTo>
                    <a:pt x="313" y="816"/>
                    <a:pt x="323" y="807"/>
                    <a:pt x="332" y="797"/>
                  </a:cubicBezTo>
                  <a:cubicBezTo>
                    <a:pt x="342" y="807"/>
                    <a:pt x="342" y="807"/>
                    <a:pt x="342" y="807"/>
                  </a:cubicBezTo>
                  <a:cubicBezTo>
                    <a:pt x="333" y="817"/>
                    <a:pt x="323" y="827"/>
                    <a:pt x="312" y="836"/>
                  </a:cubicBezTo>
                  <a:moveTo>
                    <a:pt x="263" y="873"/>
                  </a:moveTo>
                  <a:cubicBezTo>
                    <a:pt x="255" y="861"/>
                    <a:pt x="255" y="861"/>
                    <a:pt x="255" y="861"/>
                  </a:cubicBezTo>
                  <a:cubicBezTo>
                    <a:pt x="266" y="854"/>
                    <a:pt x="277" y="846"/>
                    <a:pt x="287" y="837"/>
                  </a:cubicBezTo>
                  <a:cubicBezTo>
                    <a:pt x="296" y="849"/>
                    <a:pt x="296" y="849"/>
                    <a:pt x="296" y="849"/>
                  </a:cubicBezTo>
                  <a:cubicBezTo>
                    <a:pt x="286" y="857"/>
                    <a:pt x="275" y="865"/>
                    <a:pt x="263" y="873"/>
                  </a:cubicBezTo>
                  <a:moveTo>
                    <a:pt x="209" y="904"/>
                  </a:moveTo>
                  <a:cubicBezTo>
                    <a:pt x="203" y="891"/>
                    <a:pt x="203" y="891"/>
                    <a:pt x="203" y="891"/>
                  </a:cubicBezTo>
                  <a:cubicBezTo>
                    <a:pt x="215" y="885"/>
                    <a:pt x="227" y="879"/>
                    <a:pt x="238" y="872"/>
                  </a:cubicBezTo>
                  <a:cubicBezTo>
                    <a:pt x="246" y="884"/>
                    <a:pt x="246" y="884"/>
                    <a:pt x="246" y="884"/>
                  </a:cubicBezTo>
                  <a:cubicBezTo>
                    <a:pt x="234" y="891"/>
                    <a:pt x="222" y="898"/>
                    <a:pt x="209" y="904"/>
                  </a:cubicBezTo>
                  <a:moveTo>
                    <a:pt x="152" y="927"/>
                  </a:moveTo>
                  <a:cubicBezTo>
                    <a:pt x="148" y="914"/>
                    <a:pt x="148" y="914"/>
                    <a:pt x="148" y="914"/>
                  </a:cubicBezTo>
                  <a:cubicBezTo>
                    <a:pt x="160" y="909"/>
                    <a:pt x="173" y="905"/>
                    <a:pt x="185" y="899"/>
                  </a:cubicBezTo>
                  <a:cubicBezTo>
                    <a:pt x="191" y="912"/>
                    <a:pt x="191" y="912"/>
                    <a:pt x="191" y="912"/>
                  </a:cubicBezTo>
                  <a:cubicBezTo>
                    <a:pt x="178" y="918"/>
                    <a:pt x="165" y="923"/>
                    <a:pt x="152" y="927"/>
                  </a:cubicBezTo>
                  <a:moveTo>
                    <a:pt x="93" y="943"/>
                  </a:moveTo>
                  <a:cubicBezTo>
                    <a:pt x="90" y="929"/>
                    <a:pt x="90" y="929"/>
                    <a:pt x="90" y="929"/>
                  </a:cubicBezTo>
                  <a:cubicBezTo>
                    <a:pt x="103" y="926"/>
                    <a:pt x="116" y="923"/>
                    <a:pt x="129" y="920"/>
                  </a:cubicBezTo>
                  <a:cubicBezTo>
                    <a:pt x="133" y="933"/>
                    <a:pt x="133" y="933"/>
                    <a:pt x="133" y="933"/>
                  </a:cubicBezTo>
                  <a:cubicBezTo>
                    <a:pt x="120" y="937"/>
                    <a:pt x="106" y="940"/>
                    <a:pt x="93" y="943"/>
                  </a:cubicBezTo>
                  <a:moveTo>
                    <a:pt x="31" y="951"/>
                  </a:moveTo>
                  <a:cubicBezTo>
                    <a:pt x="30" y="937"/>
                    <a:pt x="30" y="937"/>
                    <a:pt x="30" y="937"/>
                  </a:cubicBezTo>
                  <a:cubicBezTo>
                    <a:pt x="44" y="936"/>
                    <a:pt x="57" y="934"/>
                    <a:pt x="70" y="932"/>
                  </a:cubicBezTo>
                  <a:cubicBezTo>
                    <a:pt x="72" y="947"/>
                    <a:pt x="72" y="947"/>
                    <a:pt x="72" y="947"/>
                  </a:cubicBezTo>
                  <a:cubicBezTo>
                    <a:pt x="59" y="949"/>
                    <a:pt x="45" y="950"/>
                    <a:pt x="31" y="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14287" y="-5778500"/>
              <a:ext cx="2093913" cy="2205038"/>
            </a:xfrm>
            <a:custGeom>
              <a:avLst/>
              <a:gdLst>
                <a:gd name="T0" fmla="*/ 0 w 558"/>
                <a:gd name="T1" fmla="*/ 15 h 587"/>
                <a:gd name="T2" fmla="*/ 42 w 558"/>
                <a:gd name="T3" fmla="*/ 2 h 587"/>
                <a:gd name="T4" fmla="*/ 100 w 558"/>
                <a:gd name="T5" fmla="*/ 24 h 587"/>
                <a:gd name="T6" fmla="*/ 62 w 558"/>
                <a:gd name="T7" fmla="*/ 4 h 587"/>
                <a:gd name="T8" fmla="*/ 100 w 558"/>
                <a:gd name="T9" fmla="*/ 24 h 587"/>
                <a:gd name="T10" fmla="*/ 120 w 558"/>
                <a:gd name="T11" fmla="*/ 28 h 587"/>
                <a:gd name="T12" fmla="*/ 163 w 558"/>
                <a:gd name="T13" fmla="*/ 24 h 587"/>
                <a:gd name="T14" fmla="*/ 215 w 558"/>
                <a:gd name="T15" fmla="*/ 59 h 587"/>
                <a:gd name="T16" fmla="*/ 178 w 558"/>
                <a:gd name="T17" fmla="*/ 44 h 587"/>
                <a:gd name="T18" fmla="*/ 188 w 558"/>
                <a:gd name="T19" fmla="*/ 33 h 587"/>
                <a:gd name="T20" fmla="*/ 215 w 558"/>
                <a:gd name="T21" fmla="*/ 59 h 587"/>
                <a:gd name="T22" fmla="*/ 233 w 558"/>
                <a:gd name="T23" fmla="*/ 67 h 587"/>
                <a:gd name="T24" fmla="*/ 276 w 558"/>
                <a:gd name="T25" fmla="*/ 73 h 587"/>
                <a:gd name="T26" fmla="*/ 319 w 558"/>
                <a:gd name="T27" fmla="*/ 118 h 587"/>
                <a:gd name="T28" fmla="*/ 294 w 558"/>
                <a:gd name="T29" fmla="*/ 83 h 587"/>
                <a:gd name="T30" fmla="*/ 319 w 558"/>
                <a:gd name="T31" fmla="*/ 118 h 587"/>
                <a:gd name="T32" fmla="*/ 335 w 558"/>
                <a:gd name="T33" fmla="*/ 130 h 587"/>
                <a:gd name="T34" fmla="*/ 376 w 558"/>
                <a:gd name="T35" fmla="*/ 145 h 587"/>
                <a:gd name="T36" fmla="*/ 408 w 558"/>
                <a:gd name="T37" fmla="*/ 199 h 587"/>
                <a:gd name="T38" fmla="*/ 391 w 558"/>
                <a:gd name="T39" fmla="*/ 159 h 587"/>
                <a:gd name="T40" fmla="*/ 408 w 558"/>
                <a:gd name="T41" fmla="*/ 199 h 587"/>
                <a:gd name="T42" fmla="*/ 421 w 558"/>
                <a:gd name="T43" fmla="*/ 214 h 587"/>
                <a:gd name="T44" fmla="*/ 457 w 558"/>
                <a:gd name="T45" fmla="*/ 238 h 587"/>
                <a:gd name="T46" fmla="*/ 477 w 558"/>
                <a:gd name="T47" fmla="*/ 297 h 587"/>
                <a:gd name="T48" fmla="*/ 469 w 558"/>
                <a:gd name="T49" fmla="*/ 255 h 587"/>
                <a:gd name="T50" fmla="*/ 477 w 558"/>
                <a:gd name="T51" fmla="*/ 297 h 587"/>
                <a:gd name="T52" fmla="*/ 486 w 558"/>
                <a:gd name="T53" fmla="*/ 315 h 587"/>
                <a:gd name="T54" fmla="*/ 516 w 558"/>
                <a:gd name="T55" fmla="*/ 346 h 587"/>
                <a:gd name="T56" fmla="*/ 523 w 558"/>
                <a:gd name="T57" fmla="*/ 408 h 587"/>
                <a:gd name="T58" fmla="*/ 524 w 558"/>
                <a:gd name="T59" fmla="*/ 365 h 587"/>
                <a:gd name="T60" fmla="*/ 523 w 558"/>
                <a:gd name="T61" fmla="*/ 408 h 587"/>
                <a:gd name="T62" fmla="*/ 528 w 558"/>
                <a:gd name="T63" fmla="*/ 427 h 587"/>
                <a:gd name="T64" fmla="*/ 550 w 558"/>
                <a:gd name="T65" fmla="*/ 464 h 587"/>
                <a:gd name="T66" fmla="*/ 543 w 558"/>
                <a:gd name="T67" fmla="*/ 526 h 587"/>
                <a:gd name="T68" fmla="*/ 553 w 558"/>
                <a:gd name="T69" fmla="*/ 484 h 587"/>
                <a:gd name="T70" fmla="*/ 543 w 558"/>
                <a:gd name="T71" fmla="*/ 526 h 587"/>
                <a:gd name="T72" fmla="*/ 543 w 558"/>
                <a:gd name="T73" fmla="*/ 586 h 587"/>
                <a:gd name="T74" fmla="*/ 544 w 558"/>
                <a:gd name="T75" fmla="*/ 546 h 587"/>
                <a:gd name="T76" fmla="*/ 558 w 558"/>
                <a:gd name="T77" fmla="*/ 5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87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4"/>
                  </a:moveTo>
                  <a:cubicBezTo>
                    <a:pt x="87" y="21"/>
                    <a:pt x="74" y="19"/>
                    <a:pt x="60" y="1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5"/>
                    <a:pt x="89" y="7"/>
                    <a:pt x="103" y="10"/>
                  </a:cubicBezTo>
                  <a:lnTo>
                    <a:pt x="100" y="24"/>
                  </a:lnTo>
                  <a:close/>
                  <a:moveTo>
                    <a:pt x="158" y="38"/>
                  </a:moveTo>
                  <a:cubicBezTo>
                    <a:pt x="146" y="34"/>
                    <a:pt x="133" y="31"/>
                    <a:pt x="120" y="28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36" y="17"/>
                    <a:pt x="150" y="20"/>
                    <a:pt x="163" y="24"/>
                  </a:cubicBezTo>
                  <a:lnTo>
                    <a:pt x="158" y="38"/>
                  </a:lnTo>
                  <a:close/>
                  <a:moveTo>
                    <a:pt x="215" y="59"/>
                  </a:moveTo>
                  <a:cubicBezTo>
                    <a:pt x="205" y="54"/>
                    <a:pt x="194" y="50"/>
                    <a:pt x="183" y="46"/>
                  </a:cubicBezTo>
                  <a:cubicBezTo>
                    <a:pt x="178" y="44"/>
                    <a:pt x="178" y="44"/>
                    <a:pt x="178" y="44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99" y="37"/>
                    <a:pt x="210" y="41"/>
                    <a:pt x="221" y="45"/>
                  </a:cubicBezTo>
                  <a:lnTo>
                    <a:pt x="215" y="59"/>
                  </a:lnTo>
                  <a:close/>
                  <a:moveTo>
                    <a:pt x="269" y="85"/>
                  </a:moveTo>
                  <a:cubicBezTo>
                    <a:pt x="257" y="79"/>
                    <a:pt x="245" y="73"/>
                    <a:pt x="233" y="67"/>
                  </a:cubicBezTo>
                  <a:cubicBezTo>
                    <a:pt x="239" y="54"/>
                    <a:pt x="239" y="54"/>
                    <a:pt x="239" y="54"/>
                  </a:cubicBezTo>
                  <a:cubicBezTo>
                    <a:pt x="252" y="60"/>
                    <a:pt x="264" y="66"/>
                    <a:pt x="276" y="73"/>
                  </a:cubicBezTo>
                  <a:lnTo>
                    <a:pt x="269" y="85"/>
                  </a:lnTo>
                  <a:close/>
                  <a:moveTo>
                    <a:pt x="319" y="118"/>
                  </a:moveTo>
                  <a:cubicBezTo>
                    <a:pt x="309" y="110"/>
                    <a:pt x="297" y="103"/>
                    <a:pt x="286" y="96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305" y="91"/>
                    <a:pt x="317" y="98"/>
                    <a:pt x="328" y="106"/>
                  </a:cubicBezTo>
                  <a:lnTo>
                    <a:pt x="319" y="118"/>
                  </a:lnTo>
                  <a:close/>
                  <a:moveTo>
                    <a:pt x="366" y="156"/>
                  </a:moveTo>
                  <a:cubicBezTo>
                    <a:pt x="356" y="147"/>
                    <a:pt x="346" y="138"/>
                    <a:pt x="335" y="130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5" y="127"/>
                    <a:pt x="366" y="136"/>
                    <a:pt x="376" y="145"/>
                  </a:cubicBezTo>
                  <a:lnTo>
                    <a:pt x="366" y="156"/>
                  </a:lnTo>
                  <a:close/>
                  <a:moveTo>
                    <a:pt x="408" y="199"/>
                  </a:moveTo>
                  <a:cubicBezTo>
                    <a:pt x="399" y="189"/>
                    <a:pt x="390" y="179"/>
                    <a:pt x="381" y="170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400" y="169"/>
                    <a:pt x="410" y="179"/>
                    <a:pt x="419" y="189"/>
                  </a:cubicBezTo>
                  <a:lnTo>
                    <a:pt x="408" y="199"/>
                  </a:lnTo>
                  <a:close/>
                  <a:moveTo>
                    <a:pt x="445" y="246"/>
                  </a:moveTo>
                  <a:cubicBezTo>
                    <a:pt x="438" y="235"/>
                    <a:pt x="430" y="224"/>
                    <a:pt x="421" y="214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41" y="215"/>
                    <a:pt x="449" y="227"/>
                    <a:pt x="457" y="238"/>
                  </a:cubicBezTo>
                  <a:lnTo>
                    <a:pt x="445" y="246"/>
                  </a:lnTo>
                  <a:close/>
                  <a:moveTo>
                    <a:pt x="477" y="297"/>
                  </a:moveTo>
                  <a:cubicBezTo>
                    <a:pt x="471" y="285"/>
                    <a:pt x="464" y="274"/>
                    <a:pt x="457" y="26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6" y="266"/>
                    <a:pt x="483" y="278"/>
                    <a:pt x="490" y="290"/>
                  </a:cubicBezTo>
                  <a:lnTo>
                    <a:pt x="477" y="297"/>
                  </a:lnTo>
                  <a:close/>
                  <a:moveTo>
                    <a:pt x="503" y="351"/>
                  </a:moveTo>
                  <a:cubicBezTo>
                    <a:pt x="498" y="339"/>
                    <a:pt x="492" y="327"/>
                    <a:pt x="486" y="315"/>
                  </a:cubicBezTo>
                  <a:cubicBezTo>
                    <a:pt x="499" y="308"/>
                    <a:pt x="499" y="308"/>
                    <a:pt x="499" y="308"/>
                  </a:cubicBezTo>
                  <a:cubicBezTo>
                    <a:pt x="505" y="320"/>
                    <a:pt x="511" y="333"/>
                    <a:pt x="516" y="346"/>
                  </a:cubicBezTo>
                  <a:lnTo>
                    <a:pt x="503" y="351"/>
                  </a:lnTo>
                  <a:close/>
                  <a:moveTo>
                    <a:pt x="523" y="408"/>
                  </a:moveTo>
                  <a:cubicBezTo>
                    <a:pt x="519" y="395"/>
                    <a:pt x="515" y="382"/>
                    <a:pt x="510" y="370"/>
                  </a:cubicBezTo>
                  <a:cubicBezTo>
                    <a:pt x="524" y="365"/>
                    <a:pt x="524" y="365"/>
                    <a:pt x="524" y="365"/>
                  </a:cubicBezTo>
                  <a:cubicBezTo>
                    <a:pt x="529" y="378"/>
                    <a:pt x="533" y="391"/>
                    <a:pt x="537" y="404"/>
                  </a:cubicBezTo>
                  <a:lnTo>
                    <a:pt x="523" y="408"/>
                  </a:lnTo>
                  <a:close/>
                  <a:moveTo>
                    <a:pt x="536" y="466"/>
                  </a:moveTo>
                  <a:cubicBezTo>
                    <a:pt x="534" y="453"/>
                    <a:pt x="531" y="440"/>
                    <a:pt x="528" y="427"/>
                  </a:cubicBezTo>
                  <a:cubicBezTo>
                    <a:pt x="542" y="424"/>
                    <a:pt x="542" y="424"/>
                    <a:pt x="542" y="424"/>
                  </a:cubicBezTo>
                  <a:cubicBezTo>
                    <a:pt x="545" y="437"/>
                    <a:pt x="548" y="451"/>
                    <a:pt x="550" y="464"/>
                  </a:cubicBezTo>
                  <a:lnTo>
                    <a:pt x="536" y="466"/>
                  </a:lnTo>
                  <a:close/>
                  <a:moveTo>
                    <a:pt x="543" y="526"/>
                  </a:moveTo>
                  <a:cubicBezTo>
                    <a:pt x="542" y="513"/>
                    <a:pt x="541" y="499"/>
                    <a:pt x="539" y="486"/>
                  </a:cubicBezTo>
                  <a:cubicBezTo>
                    <a:pt x="553" y="484"/>
                    <a:pt x="553" y="484"/>
                    <a:pt x="553" y="484"/>
                  </a:cubicBezTo>
                  <a:cubicBezTo>
                    <a:pt x="555" y="498"/>
                    <a:pt x="557" y="512"/>
                    <a:pt x="557" y="525"/>
                  </a:cubicBezTo>
                  <a:lnTo>
                    <a:pt x="543" y="526"/>
                  </a:lnTo>
                  <a:close/>
                  <a:moveTo>
                    <a:pt x="558" y="587"/>
                  </a:moveTo>
                  <a:cubicBezTo>
                    <a:pt x="543" y="586"/>
                    <a:pt x="543" y="586"/>
                    <a:pt x="543" y="586"/>
                  </a:cubicBezTo>
                  <a:cubicBezTo>
                    <a:pt x="544" y="577"/>
                    <a:pt x="544" y="567"/>
                    <a:pt x="544" y="558"/>
                  </a:cubicBezTo>
                  <a:cubicBezTo>
                    <a:pt x="544" y="554"/>
                    <a:pt x="544" y="550"/>
                    <a:pt x="544" y="546"/>
                  </a:cubicBezTo>
                  <a:cubicBezTo>
                    <a:pt x="558" y="546"/>
                    <a:pt x="558" y="546"/>
                    <a:pt x="558" y="546"/>
                  </a:cubicBezTo>
                  <a:cubicBezTo>
                    <a:pt x="558" y="550"/>
                    <a:pt x="558" y="554"/>
                    <a:pt x="558" y="558"/>
                  </a:cubicBezTo>
                  <a:cubicBezTo>
                    <a:pt x="558" y="568"/>
                    <a:pt x="558" y="577"/>
                    <a:pt x="558" y="5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-2387601" y="-6086475"/>
              <a:ext cx="2401888" cy="2405063"/>
            </a:xfrm>
            <a:custGeom>
              <a:avLst/>
              <a:gdLst>
                <a:gd name="T0" fmla="*/ 614 w 640"/>
                <a:gd name="T1" fmla="*/ 1 h 640"/>
                <a:gd name="T2" fmla="*/ 640 w 640"/>
                <a:gd name="T3" fmla="*/ 14 h 640"/>
                <a:gd name="T4" fmla="*/ 555 w 640"/>
                <a:gd name="T5" fmla="*/ 20 h 640"/>
                <a:gd name="T6" fmla="*/ 594 w 640"/>
                <a:gd name="T7" fmla="*/ 2 h 640"/>
                <a:gd name="T8" fmla="*/ 555 w 640"/>
                <a:gd name="T9" fmla="*/ 20 h 640"/>
                <a:gd name="T10" fmla="*/ 493 w 640"/>
                <a:gd name="T11" fmla="*/ 17 h 640"/>
                <a:gd name="T12" fmla="*/ 536 w 640"/>
                <a:gd name="T13" fmla="*/ 23 h 640"/>
                <a:gd name="T14" fmla="*/ 439 w 640"/>
                <a:gd name="T15" fmla="*/ 48 h 640"/>
                <a:gd name="T16" fmla="*/ 473 w 640"/>
                <a:gd name="T17" fmla="*/ 22 h 640"/>
                <a:gd name="T18" fmla="*/ 439 w 640"/>
                <a:gd name="T19" fmla="*/ 48 h 640"/>
                <a:gd name="T20" fmla="*/ 377 w 640"/>
                <a:gd name="T21" fmla="*/ 56 h 640"/>
                <a:gd name="T22" fmla="*/ 420 w 640"/>
                <a:gd name="T23" fmla="*/ 54 h 640"/>
                <a:gd name="T24" fmla="*/ 330 w 640"/>
                <a:gd name="T25" fmla="*/ 97 h 640"/>
                <a:gd name="T26" fmla="*/ 359 w 640"/>
                <a:gd name="T27" fmla="*/ 65 h 640"/>
                <a:gd name="T28" fmla="*/ 330 w 640"/>
                <a:gd name="T29" fmla="*/ 97 h 640"/>
                <a:gd name="T30" fmla="*/ 271 w 640"/>
                <a:gd name="T31" fmla="*/ 117 h 640"/>
                <a:gd name="T32" fmla="*/ 313 w 640"/>
                <a:gd name="T33" fmla="*/ 107 h 640"/>
                <a:gd name="T34" fmla="*/ 233 w 640"/>
                <a:gd name="T35" fmla="*/ 166 h 640"/>
                <a:gd name="T36" fmla="*/ 255 w 640"/>
                <a:gd name="T37" fmla="*/ 129 h 640"/>
                <a:gd name="T38" fmla="*/ 233 w 640"/>
                <a:gd name="T39" fmla="*/ 166 h 640"/>
                <a:gd name="T40" fmla="*/ 179 w 640"/>
                <a:gd name="T41" fmla="*/ 197 h 640"/>
                <a:gd name="T42" fmla="*/ 218 w 640"/>
                <a:gd name="T43" fmla="*/ 179 h 640"/>
                <a:gd name="T44" fmla="*/ 150 w 640"/>
                <a:gd name="T45" fmla="*/ 252 h 640"/>
                <a:gd name="T46" fmla="*/ 165 w 640"/>
                <a:gd name="T47" fmla="*/ 212 h 640"/>
                <a:gd name="T48" fmla="*/ 150 w 640"/>
                <a:gd name="T49" fmla="*/ 252 h 640"/>
                <a:gd name="T50" fmla="*/ 103 w 640"/>
                <a:gd name="T51" fmla="*/ 293 h 640"/>
                <a:gd name="T52" fmla="*/ 138 w 640"/>
                <a:gd name="T53" fmla="*/ 268 h 640"/>
                <a:gd name="T54" fmla="*/ 85 w 640"/>
                <a:gd name="T55" fmla="*/ 352 h 640"/>
                <a:gd name="T56" fmla="*/ 92 w 640"/>
                <a:gd name="T57" fmla="*/ 310 h 640"/>
                <a:gd name="T58" fmla="*/ 85 w 640"/>
                <a:gd name="T59" fmla="*/ 352 h 640"/>
                <a:gd name="T60" fmla="*/ 46 w 640"/>
                <a:gd name="T61" fmla="*/ 401 h 640"/>
                <a:gd name="T62" fmla="*/ 76 w 640"/>
                <a:gd name="T63" fmla="*/ 370 h 640"/>
                <a:gd name="T64" fmla="*/ 40 w 640"/>
                <a:gd name="T65" fmla="*/ 463 h 640"/>
                <a:gd name="T66" fmla="*/ 39 w 640"/>
                <a:gd name="T67" fmla="*/ 420 h 640"/>
                <a:gd name="T68" fmla="*/ 40 w 640"/>
                <a:gd name="T69" fmla="*/ 463 h 640"/>
                <a:gd name="T70" fmla="*/ 12 w 640"/>
                <a:gd name="T71" fmla="*/ 519 h 640"/>
                <a:gd name="T72" fmla="*/ 35 w 640"/>
                <a:gd name="T73" fmla="*/ 482 h 640"/>
                <a:gd name="T74" fmla="*/ 17 w 640"/>
                <a:gd name="T75" fmla="*/ 580 h 640"/>
                <a:gd name="T76" fmla="*/ 8 w 640"/>
                <a:gd name="T77" fmla="*/ 538 h 640"/>
                <a:gd name="T78" fmla="*/ 17 w 640"/>
                <a:gd name="T79" fmla="*/ 580 h 640"/>
                <a:gd name="T80" fmla="*/ 0 w 640"/>
                <a:gd name="T81" fmla="*/ 640 h 640"/>
                <a:gd name="T82" fmla="*/ 16 w 640"/>
                <a:gd name="T83" fmla="*/ 60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615" y="15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23" y="0"/>
                    <a:pt x="632" y="0"/>
                    <a:pt x="640" y="0"/>
                  </a:cubicBezTo>
                  <a:cubicBezTo>
                    <a:pt x="640" y="14"/>
                    <a:pt x="640" y="14"/>
                    <a:pt x="640" y="14"/>
                  </a:cubicBezTo>
                  <a:cubicBezTo>
                    <a:pt x="632" y="14"/>
                    <a:pt x="623" y="15"/>
                    <a:pt x="615" y="15"/>
                  </a:cubicBezTo>
                  <a:moveTo>
                    <a:pt x="555" y="20"/>
                  </a:moveTo>
                  <a:cubicBezTo>
                    <a:pt x="553" y="6"/>
                    <a:pt x="553" y="6"/>
                    <a:pt x="553" y="6"/>
                  </a:cubicBezTo>
                  <a:cubicBezTo>
                    <a:pt x="567" y="4"/>
                    <a:pt x="580" y="3"/>
                    <a:pt x="594" y="2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82" y="17"/>
                    <a:pt x="568" y="18"/>
                    <a:pt x="555" y="20"/>
                  </a:cubicBezTo>
                  <a:moveTo>
                    <a:pt x="496" y="31"/>
                  </a:moveTo>
                  <a:cubicBezTo>
                    <a:pt x="493" y="17"/>
                    <a:pt x="493" y="17"/>
                    <a:pt x="493" y="17"/>
                  </a:cubicBezTo>
                  <a:cubicBezTo>
                    <a:pt x="506" y="14"/>
                    <a:pt x="520" y="11"/>
                    <a:pt x="533" y="9"/>
                  </a:cubicBezTo>
                  <a:cubicBezTo>
                    <a:pt x="536" y="23"/>
                    <a:pt x="536" y="23"/>
                    <a:pt x="536" y="23"/>
                  </a:cubicBezTo>
                  <a:cubicBezTo>
                    <a:pt x="523" y="25"/>
                    <a:pt x="509" y="28"/>
                    <a:pt x="496" y="31"/>
                  </a:cubicBezTo>
                  <a:moveTo>
                    <a:pt x="439" y="48"/>
                  </a:moveTo>
                  <a:cubicBezTo>
                    <a:pt x="434" y="34"/>
                    <a:pt x="434" y="34"/>
                    <a:pt x="434" y="34"/>
                  </a:cubicBezTo>
                  <a:cubicBezTo>
                    <a:pt x="447" y="30"/>
                    <a:pt x="460" y="26"/>
                    <a:pt x="473" y="22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64" y="39"/>
                    <a:pt x="451" y="43"/>
                    <a:pt x="439" y="48"/>
                  </a:cubicBezTo>
                  <a:moveTo>
                    <a:pt x="383" y="70"/>
                  </a:moveTo>
                  <a:cubicBezTo>
                    <a:pt x="377" y="56"/>
                    <a:pt x="377" y="56"/>
                    <a:pt x="377" y="56"/>
                  </a:cubicBezTo>
                  <a:cubicBezTo>
                    <a:pt x="390" y="51"/>
                    <a:pt x="402" y="46"/>
                    <a:pt x="415" y="41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08" y="59"/>
                    <a:pt x="395" y="64"/>
                    <a:pt x="383" y="70"/>
                  </a:cubicBezTo>
                  <a:moveTo>
                    <a:pt x="330" y="97"/>
                  </a:moveTo>
                  <a:cubicBezTo>
                    <a:pt x="323" y="84"/>
                    <a:pt x="323" y="84"/>
                    <a:pt x="323" y="84"/>
                  </a:cubicBezTo>
                  <a:cubicBezTo>
                    <a:pt x="335" y="77"/>
                    <a:pt x="347" y="71"/>
                    <a:pt x="359" y="65"/>
                  </a:cubicBezTo>
                  <a:cubicBezTo>
                    <a:pt x="365" y="78"/>
                    <a:pt x="365" y="78"/>
                    <a:pt x="365" y="78"/>
                  </a:cubicBezTo>
                  <a:cubicBezTo>
                    <a:pt x="354" y="84"/>
                    <a:pt x="342" y="90"/>
                    <a:pt x="330" y="97"/>
                  </a:cubicBezTo>
                  <a:moveTo>
                    <a:pt x="280" y="129"/>
                  </a:moveTo>
                  <a:cubicBezTo>
                    <a:pt x="271" y="117"/>
                    <a:pt x="271" y="117"/>
                    <a:pt x="271" y="117"/>
                  </a:cubicBezTo>
                  <a:cubicBezTo>
                    <a:pt x="283" y="109"/>
                    <a:pt x="294" y="102"/>
                    <a:pt x="306" y="95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02" y="114"/>
                    <a:pt x="291" y="121"/>
                    <a:pt x="280" y="129"/>
                  </a:cubicBezTo>
                  <a:moveTo>
                    <a:pt x="233" y="166"/>
                  </a:moveTo>
                  <a:cubicBezTo>
                    <a:pt x="223" y="155"/>
                    <a:pt x="223" y="155"/>
                    <a:pt x="223" y="155"/>
                  </a:cubicBezTo>
                  <a:cubicBezTo>
                    <a:pt x="234" y="146"/>
                    <a:pt x="244" y="137"/>
                    <a:pt x="255" y="129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53" y="148"/>
                    <a:pt x="243" y="157"/>
                    <a:pt x="233" y="166"/>
                  </a:cubicBezTo>
                  <a:moveTo>
                    <a:pt x="189" y="20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88" y="187"/>
                    <a:pt x="198" y="177"/>
                    <a:pt x="208" y="168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08" y="188"/>
                    <a:pt x="198" y="197"/>
                    <a:pt x="189" y="207"/>
                  </a:cubicBezTo>
                  <a:moveTo>
                    <a:pt x="150" y="252"/>
                  </a:moveTo>
                  <a:cubicBezTo>
                    <a:pt x="138" y="243"/>
                    <a:pt x="138" y="243"/>
                    <a:pt x="138" y="243"/>
                  </a:cubicBezTo>
                  <a:cubicBezTo>
                    <a:pt x="147" y="232"/>
                    <a:pt x="156" y="222"/>
                    <a:pt x="165" y="212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67" y="231"/>
                    <a:pt x="158" y="241"/>
                    <a:pt x="150" y="252"/>
                  </a:cubicBezTo>
                  <a:moveTo>
                    <a:pt x="115" y="300"/>
                  </a:moveTo>
                  <a:cubicBezTo>
                    <a:pt x="103" y="293"/>
                    <a:pt x="103" y="293"/>
                    <a:pt x="103" y="293"/>
                  </a:cubicBezTo>
                  <a:cubicBezTo>
                    <a:pt x="110" y="281"/>
                    <a:pt x="118" y="270"/>
                    <a:pt x="126" y="259"/>
                  </a:cubicBezTo>
                  <a:cubicBezTo>
                    <a:pt x="138" y="268"/>
                    <a:pt x="138" y="268"/>
                    <a:pt x="138" y="268"/>
                  </a:cubicBezTo>
                  <a:cubicBezTo>
                    <a:pt x="130" y="278"/>
                    <a:pt x="122" y="289"/>
                    <a:pt x="115" y="300"/>
                  </a:cubicBezTo>
                  <a:moveTo>
                    <a:pt x="85" y="352"/>
                  </a:moveTo>
                  <a:cubicBezTo>
                    <a:pt x="72" y="346"/>
                    <a:pt x="72" y="346"/>
                    <a:pt x="72" y="346"/>
                  </a:cubicBezTo>
                  <a:cubicBezTo>
                    <a:pt x="78" y="333"/>
                    <a:pt x="85" y="321"/>
                    <a:pt x="92" y="310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97" y="329"/>
                    <a:pt x="91" y="340"/>
                    <a:pt x="85" y="352"/>
                  </a:cubicBezTo>
                  <a:moveTo>
                    <a:pt x="60" y="407"/>
                  </a:moveTo>
                  <a:cubicBezTo>
                    <a:pt x="46" y="401"/>
                    <a:pt x="46" y="401"/>
                    <a:pt x="46" y="401"/>
                  </a:cubicBezTo>
                  <a:cubicBezTo>
                    <a:pt x="51" y="389"/>
                    <a:pt x="57" y="376"/>
                    <a:pt x="63" y="364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0" y="382"/>
                    <a:pt x="65" y="394"/>
                    <a:pt x="60" y="407"/>
                  </a:cubicBezTo>
                  <a:moveTo>
                    <a:pt x="40" y="463"/>
                  </a:moveTo>
                  <a:cubicBezTo>
                    <a:pt x="26" y="459"/>
                    <a:pt x="26" y="459"/>
                    <a:pt x="26" y="459"/>
                  </a:cubicBezTo>
                  <a:cubicBezTo>
                    <a:pt x="30" y="446"/>
                    <a:pt x="34" y="433"/>
                    <a:pt x="39" y="42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8" y="438"/>
                    <a:pt x="44" y="450"/>
                    <a:pt x="40" y="463"/>
                  </a:cubicBezTo>
                  <a:moveTo>
                    <a:pt x="26" y="521"/>
                  </a:moveTo>
                  <a:cubicBezTo>
                    <a:pt x="12" y="519"/>
                    <a:pt x="12" y="519"/>
                    <a:pt x="12" y="519"/>
                  </a:cubicBezTo>
                  <a:cubicBezTo>
                    <a:pt x="14" y="505"/>
                    <a:pt x="17" y="492"/>
                    <a:pt x="21" y="479"/>
                  </a:cubicBezTo>
                  <a:cubicBezTo>
                    <a:pt x="35" y="482"/>
                    <a:pt x="35" y="482"/>
                    <a:pt x="35" y="482"/>
                  </a:cubicBezTo>
                  <a:cubicBezTo>
                    <a:pt x="31" y="495"/>
                    <a:pt x="28" y="508"/>
                    <a:pt x="26" y="521"/>
                  </a:cubicBezTo>
                  <a:moveTo>
                    <a:pt x="17" y="580"/>
                  </a:moveTo>
                  <a:cubicBezTo>
                    <a:pt x="3" y="579"/>
                    <a:pt x="3" y="579"/>
                    <a:pt x="3" y="579"/>
                  </a:cubicBezTo>
                  <a:cubicBezTo>
                    <a:pt x="4" y="566"/>
                    <a:pt x="6" y="552"/>
                    <a:pt x="8" y="538"/>
                  </a:cubicBezTo>
                  <a:cubicBezTo>
                    <a:pt x="22" y="541"/>
                    <a:pt x="22" y="541"/>
                    <a:pt x="22" y="541"/>
                  </a:cubicBezTo>
                  <a:cubicBezTo>
                    <a:pt x="20" y="554"/>
                    <a:pt x="19" y="567"/>
                    <a:pt x="17" y="580"/>
                  </a:cubicBezTo>
                  <a:moveTo>
                    <a:pt x="15" y="640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0" y="627"/>
                    <a:pt x="1" y="613"/>
                    <a:pt x="2" y="599"/>
                  </a:cubicBezTo>
                  <a:cubicBezTo>
                    <a:pt x="16" y="600"/>
                    <a:pt x="16" y="600"/>
                    <a:pt x="16" y="600"/>
                  </a:cubicBezTo>
                  <a:cubicBezTo>
                    <a:pt x="15" y="613"/>
                    <a:pt x="15" y="627"/>
                    <a:pt x="15" y="6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-2382838" y="-3543300"/>
              <a:ext cx="1662113" cy="2146300"/>
            </a:xfrm>
            <a:custGeom>
              <a:avLst/>
              <a:gdLst>
                <a:gd name="T0" fmla="*/ 0 w 443"/>
                <a:gd name="T1" fmla="*/ 0 h 571"/>
                <a:gd name="T2" fmla="*/ 17 w 443"/>
                <a:gd name="T3" fmla="*/ 28 h 571"/>
                <a:gd name="T4" fmla="*/ 12 w 443"/>
                <a:gd name="T5" fmla="*/ 90 h 571"/>
                <a:gd name="T6" fmla="*/ 19 w 443"/>
                <a:gd name="T7" fmla="*/ 48 h 571"/>
                <a:gd name="T8" fmla="*/ 12 w 443"/>
                <a:gd name="T9" fmla="*/ 90 h 571"/>
                <a:gd name="T10" fmla="*/ 16 w 443"/>
                <a:gd name="T11" fmla="*/ 110 h 571"/>
                <a:gd name="T12" fmla="*/ 40 w 443"/>
                <a:gd name="T13" fmla="*/ 145 h 571"/>
                <a:gd name="T14" fmla="*/ 47 w 443"/>
                <a:gd name="T15" fmla="*/ 207 h 571"/>
                <a:gd name="T16" fmla="*/ 47 w 443"/>
                <a:gd name="T17" fmla="*/ 164 h 571"/>
                <a:gd name="T18" fmla="*/ 47 w 443"/>
                <a:gd name="T19" fmla="*/ 207 h 571"/>
                <a:gd name="T20" fmla="*/ 55 w 443"/>
                <a:gd name="T21" fmla="*/ 226 h 571"/>
                <a:gd name="T22" fmla="*/ 86 w 443"/>
                <a:gd name="T23" fmla="*/ 256 h 571"/>
                <a:gd name="T24" fmla="*/ 104 w 443"/>
                <a:gd name="T25" fmla="*/ 315 h 571"/>
                <a:gd name="T26" fmla="*/ 96 w 443"/>
                <a:gd name="T27" fmla="*/ 273 h 571"/>
                <a:gd name="T28" fmla="*/ 104 w 443"/>
                <a:gd name="T29" fmla="*/ 315 h 571"/>
                <a:gd name="T30" fmla="*/ 116 w 443"/>
                <a:gd name="T31" fmla="*/ 332 h 571"/>
                <a:gd name="T32" fmla="*/ 152 w 443"/>
                <a:gd name="T33" fmla="*/ 355 h 571"/>
                <a:gd name="T34" fmla="*/ 181 w 443"/>
                <a:gd name="T35" fmla="*/ 410 h 571"/>
                <a:gd name="T36" fmla="*/ 164 w 443"/>
                <a:gd name="T37" fmla="*/ 371 h 571"/>
                <a:gd name="T38" fmla="*/ 181 w 443"/>
                <a:gd name="T39" fmla="*/ 410 h 571"/>
                <a:gd name="T40" fmla="*/ 195 w 443"/>
                <a:gd name="T41" fmla="*/ 424 h 571"/>
                <a:gd name="T42" fmla="*/ 235 w 443"/>
                <a:gd name="T43" fmla="*/ 441 h 571"/>
                <a:gd name="T44" fmla="*/ 274 w 443"/>
                <a:gd name="T45" fmla="*/ 489 h 571"/>
                <a:gd name="T46" fmla="*/ 250 w 443"/>
                <a:gd name="T47" fmla="*/ 453 h 571"/>
                <a:gd name="T48" fmla="*/ 274 w 443"/>
                <a:gd name="T49" fmla="*/ 489 h 571"/>
                <a:gd name="T50" fmla="*/ 291 w 443"/>
                <a:gd name="T51" fmla="*/ 500 h 571"/>
                <a:gd name="T52" fmla="*/ 333 w 443"/>
                <a:gd name="T53" fmla="*/ 509 h 571"/>
                <a:gd name="T54" fmla="*/ 381 w 443"/>
                <a:gd name="T55" fmla="*/ 549 h 571"/>
                <a:gd name="T56" fmla="*/ 351 w 443"/>
                <a:gd name="T57" fmla="*/ 519 h 571"/>
                <a:gd name="T58" fmla="*/ 381 w 443"/>
                <a:gd name="T59" fmla="*/ 549 h 571"/>
                <a:gd name="T60" fmla="*/ 400 w 443"/>
                <a:gd name="T61" fmla="*/ 557 h 571"/>
                <a:gd name="T62" fmla="*/ 443 w 443"/>
                <a:gd name="T63" fmla="*/ 55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571">
                  <a:moveTo>
                    <a:pt x="3" y="30"/>
                  </a:moveTo>
                  <a:cubicBezTo>
                    <a:pt x="2" y="20"/>
                    <a:pt x="1" y="1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6" y="19"/>
                    <a:pt x="17" y="28"/>
                  </a:cubicBezTo>
                  <a:lnTo>
                    <a:pt x="3" y="30"/>
                  </a:lnTo>
                  <a:close/>
                  <a:moveTo>
                    <a:pt x="12" y="90"/>
                  </a:moveTo>
                  <a:cubicBezTo>
                    <a:pt x="9" y="77"/>
                    <a:pt x="7" y="63"/>
                    <a:pt x="5" y="5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61"/>
                    <a:pt x="23" y="74"/>
                    <a:pt x="26" y="87"/>
                  </a:cubicBezTo>
                  <a:lnTo>
                    <a:pt x="12" y="90"/>
                  </a:lnTo>
                  <a:close/>
                  <a:moveTo>
                    <a:pt x="27" y="149"/>
                  </a:moveTo>
                  <a:cubicBezTo>
                    <a:pt x="23" y="136"/>
                    <a:pt x="19" y="123"/>
                    <a:pt x="16" y="110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3" y="119"/>
                    <a:pt x="37" y="132"/>
                    <a:pt x="40" y="145"/>
                  </a:cubicBezTo>
                  <a:lnTo>
                    <a:pt x="27" y="149"/>
                  </a:lnTo>
                  <a:close/>
                  <a:moveTo>
                    <a:pt x="47" y="207"/>
                  </a:moveTo>
                  <a:cubicBezTo>
                    <a:pt x="42" y="194"/>
                    <a:pt x="37" y="181"/>
                    <a:pt x="33" y="169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51" y="177"/>
                    <a:pt x="56" y="189"/>
                    <a:pt x="61" y="201"/>
                  </a:cubicBezTo>
                  <a:lnTo>
                    <a:pt x="47" y="207"/>
                  </a:lnTo>
                  <a:close/>
                  <a:moveTo>
                    <a:pt x="73" y="262"/>
                  </a:moveTo>
                  <a:cubicBezTo>
                    <a:pt x="67" y="250"/>
                    <a:pt x="61" y="238"/>
                    <a:pt x="55" y="226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74" y="232"/>
                    <a:pt x="80" y="244"/>
                    <a:pt x="86" y="256"/>
                  </a:cubicBezTo>
                  <a:lnTo>
                    <a:pt x="73" y="262"/>
                  </a:lnTo>
                  <a:close/>
                  <a:moveTo>
                    <a:pt x="104" y="315"/>
                  </a:moveTo>
                  <a:cubicBezTo>
                    <a:pt x="97" y="304"/>
                    <a:pt x="90" y="292"/>
                    <a:pt x="83" y="280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02" y="284"/>
                    <a:pt x="109" y="296"/>
                    <a:pt x="116" y="307"/>
                  </a:cubicBezTo>
                  <a:lnTo>
                    <a:pt x="104" y="315"/>
                  </a:lnTo>
                  <a:close/>
                  <a:moveTo>
                    <a:pt x="141" y="364"/>
                  </a:moveTo>
                  <a:cubicBezTo>
                    <a:pt x="132" y="354"/>
                    <a:pt x="124" y="343"/>
                    <a:pt x="116" y="332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5" y="334"/>
                    <a:pt x="143" y="345"/>
                    <a:pt x="152" y="355"/>
                  </a:cubicBezTo>
                  <a:lnTo>
                    <a:pt x="141" y="364"/>
                  </a:lnTo>
                  <a:close/>
                  <a:moveTo>
                    <a:pt x="181" y="410"/>
                  </a:moveTo>
                  <a:cubicBezTo>
                    <a:pt x="172" y="400"/>
                    <a:pt x="162" y="390"/>
                    <a:pt x="153" y="380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73" y="381"/>
                    <a:pt x="182" y="391"/>
                    <a:pt x="191" y="400"/>
                  </a:cubicBezTo>
                  <a:lnTo>
                    <a:pt x="181" y="410"/>
                  </a:lnTo>
                  <a:close/>
                  <a:moveTo>
                    <a:pt x="226" y="452"/>
                  </a:moveTo>
                  <a:cubicBezTo>
                    <a:pt x="215" y="443"/>
                    <a:pt x="205" y="434"/>
                    <a:pt x="195" y="42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15" y="423"/>
                    <a:pt x="225" y="432"/>
                    <a:pt x="235" y="441"/>
                  </a:cubicBezTo>
                  <a:lnTo>
                    <a:pt x="226" y="452"/>
                  </a:lnTo>
                  <a:close/>
                  <a:moveTo>
                    <a:pt x="274" y="489"/>
                  </a:moveTo>
                  <a:cubicBezTo>
                    <a:pt x="263" y="481"/>
                    <a:pt x="252" y="473"/>
                    <a:pt x="242" y="465"/>
                  </a:cubicBezTo>
                  <a:cubicBezTo>
                    <a:pt x="250" y="453"/>
                    <a:pt x="250" y="453"/>
                    <a:pt x="250" y="453"/>
                  </a:cubicBezTo>
                  <a:cubicBezTo>
                    <a:pt x="261" y="462"/>
                    <a:pt x="272" y="470"/>
                    <a:pt x="283" y="477"/>
                  </a:cubicBezTo>
                  <a:lnTo>
                    <a:pt x="274" y="489"/>
                  </a:lnTo>
                  <a:close/>
                  <a:moveTo>
                    <a:pt x="326" y="522"/>
                  </a:moveTo>
                  <a:cubicBezTo>
                    <a:pt x="314" y="515"/>
                    <a:pt x="303" y="508"/>
                    <a:pt x="291" y="500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10" y="496"/>
                    <a:pt x="322" y="503"/>
                    <a:pt x="333" y="509"/>
                  </a:cubicBezTo>
                  <a:lnTo>
                    <a:pt x="326" y="522"/>
                  </a:lnTo>
                  <a:close/>
                  <a:moveTo>
                    <a:pt x="381" y="549"/>
                  </a:moveTo>
                  <a:cubicBezTo>
                    <a:pt x="369" y="544"/>
                    <a:pt x="356" y="538"/>
                    <a:pt x="344" y="531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63" y="525"/>
                    <a:pt x="375" y="531"/>
                    <a:pt x="387" y="536"/>
                  </a:cubicBezTo>
                  <a:lnTo>
                    <a:pt x="381" y="549"/>
                  </a:lnTo>
                  <a:close/>
                  <a:moveTo>
                    <a:pt x="438" y="571"/>
                  </a:moveTo>
                  <a:cubicBezTo>
                    <a:pt x="425" y="567"/>
                    <a:pt x="412" y="562"/>
                    <a:pt x="400" y="557"/>
                  </a:cubicBezTo>
                  <a:cubicBezTo>
                    <a:pt x="405" y="544"/>
                    <a:pt x="405" y="544"/>
                    <a:pt x="405" y="544"/>
                  </a:cubicBezTo>
                  <a:cubicBezTo>
                    <a:pt x="417" y="549"/>
                    <a:pt x="430" y="553"/>
                    <a:pt x="443" y="557"/>
                  </a:cubicBezTo>
                  <a:lnTo>
                    <a:pt x="43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-593726" y="-1404938"/>
              <a:ext cx="608013" cy="127000"/>
            </a:xfrm>
            <a:custGeom>
              <a:avLst/>
              <a:gdLst>
                <a:gd name="T0" fmla="*/ 40 w 162"/>
                <a:gd name="T1" fmla="*/ 23 h 34"/>
                <a:gd name="T2" fmla="*/ 0 w 162"/>
                <a:gd name="T3" fmla="*/ 14 h 34"/>
                <a:gd name="T4" fmla="*/ 3 w 162"/>
                <a:gd name="T5" fmla="*/ 0 h 34"/>
                <a:gd name="T6" fmla="*/ 43 w 162"/>
                <a:gd name="T7" fmla="*/ 8 h 34"/>
                <a:gd name="T8" fmla="*/ 40 w 162"/>
                <a:gd name="T9" fmla="*/ 23 h 34"/>
                <a:gd name="T10" fmla="*/ 101 w 162"/>
                <a:gd name="T11" fmla="*/ 31 h 34"/>
                <a:gd name="T12" fmla="*/ 60 w 162"/>
                <a:gd name="T13" fmla="*/ 26 h 34"/>
                <a:gd name="T14" fmla="*/ 62 w 162"/>
                <a:gd name="T15" fmla="*/ 12 h 34"/>
                <a:gd name="T16" fmla="*/ 102 w 162"/>
                <a:gd name="T17" fmla="*/ 17 h 34"/>
                <a:gd name="T18" fmla="*/ 101 w 162"/>
                <a:gd name="T19" fmla="*/ 31 h 34"/>
                <a:gd name="T20" fmla="*/ 162 w 162"/>
                <a:gd name="T21" fmla="*/ 34 h 34"/>
                <a:gd name="T22" fmla="*/ 121 w 162"/>
                <a:gd name="T23" fmla="*/ 33 h 34"/>
                <a:gd name="T24" fmla="*/ 122 w 162"/>
                <a:gd name="T25" fmla="*/ 19 h 34"/>
                <a:gd name="T26" fmla="*/ 162 w 162"/>
                <a:gd name="T27" fmla="*/ 20 h 34"/>
                <a:gd name="T28" fmla="*/ 162 w 162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34">
                  <a:moveTo>
                    <a:pt x="40" y="23"/>
                  </a:moveTo>
                  <a:cubicBezTo>
                    <a:pt x="26" y="20"/>
                    <a:pt x="13" y="17"/>
                    <a:pt x="0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6" y="3"/>
                    <a:pt x="29" y="6"/>
                    <a:pt x="43" y="8"/>
                  </a:cubicBezTo>
                  <a:lnTo>
                    <a:pt x="40" y="23"/>
                  </a:lnTo>
                  <a:close/>
                  <a:moveTo>
                    <a:pt x="101" y="31"/>
                  </a:moveTo>
                  <a:cubicBezTo>
                    <a:pt x="87" y="30"/>
                    <a:pt x="74" y="28"/>
                    <a:pt x="60" y="26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75" y="14"/>
                    <a:pt x="89" y="16"/>
                    <a:pt x="102" y="17"/>
                  </a:cubicBezTo>
                  <a:lnTo>
                    <a:pt x="101" y="31"/>
                  </a:lnTo>
                  <a:close/>
                  <a:moveTo>
                    <a:pt x="162" y="34"/>
                  </a:moveTo>
                  <a:cubicBezTo>
                    <a:pt x="149" y="34"/>
                    <a:pt x="135" y="34"/>
                    <a:pt x="121" y="33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36" y="20"/>
                    <a:pt x="149" y="20"/>
                    <a:pt x="162" y="20"/>
                  </a:cubicBez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77787" y="-1533525"/>
              <a:ext cx="214313" cy="485775"/>
            </a:xfrm>
            <a:custGeom>
              <a:avLst/>
              <a:gdLst>
                <a:gd name="T0" fmla="*/ 55 w 135"/>
                <a:gd name="T1" fmla="*/ 306 h 306"/>
                <a:gd name="T2" fmla="*/ 135 w 135"/>
                <a:gd name="T3" fmla="*/ 306 h 306"/>
                <a:gd name="T4" fmla="*/ 135 w 135"/>
                <a:gd name="T5" fmla="*/ 0 h 306"/>
                <a:gd name="T6" fmla="*/ 0 w 135"/>
                <a:gd name="T7" fmla="*/ 0 h 306"/>
                <a:gd name="T8" fmla="*/ 55 w 135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06">
                  <a:moveTo>
                    <a:pt x="55" y="306"/>
                  </a:moveTo>
                  <a:lnTo>
                    <a:pt x="135" y="306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55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11162" y="-1836738"/>
              <a:ext cx="657225" cy="788988"/>
            </a:xfrm>
            <a:custGeom>
              <a:avLst/>
              <a:gdLst>
                <a:gd name="T0" fmla="*/ 175 w 175"/>
                <a:gd name="T1" fmla="*/ 101 h 210"/>
                <a:gd name="T2" fmla="*/ 164 w 175"/>
                <a:gd name="T3" fmla="*/ 85 h 210"/>
                <a:gd name="T4" fmla="*/ 92 w 175"/>
                <a:gd name="T5" fmla="*/ 85 h 210"/>
                <a:gd name="T6" fmla="*/ 91 w 175"/>
                <a:gd name="T7" fmla="*/ 65 h 210"/>
                <a:gd name="T8" fmla="*/ 93 w 175"/>
                <a:gd name="T9" fmla="*/ 24 h 210"/>
                <a:gd name="T10" fmla="*/ 67 w 175"/>
                <a:gd name="T11" fmla="*/ 0 h 210"/>
                <a:gd name="T12" fmla="*/ 54 w 175"/>
                <a:gd name="T13" fmla="*/ 9 h 210"/>
                <a:gd name="T14" fmla="*/ 54 w 175"/>
                <a:gd name="T15" fmla="*/ 40 h 210"/>
                <a:gd name="T16" fmla="*/ 20 w 175"/>
                <a:gd name="T17" fmla="*/ 94 h 210"/>
                <a:gd name="T18" fmla="*/ 0 w 175"/>
                <a:gd name="T19" fmla="*/ 97 h 210"/>
                <a:gd name="T20" fmla="*/ 0 w 175"/>
                <a:gd name="T21" fmla="*/ 193 h 210"/>
                <a:gd name="T22" fmla="*/ 4 w 175"/>
                <a:gd name="T23" fmla="*/ 193 h 210"/>
                <a:gd name="T24" fmla="*/ 47 w 175"/>
                <a:gd name="T25" fmla="*/ 210 h 210"/>
                <a:gd name="T26" fmla="*/ 134 w 175"/>
                <a:gd name="T27" fmla="*/ 210 h 210"/>
                <a:gd name="T28" fmla="*/ 147 w 175"/>
                <a:gd name="T29" fmla="*/ 193 h 210"/>
                <a:gd name="T30" fmla="*/ 139 w 175"/>
                <a:gd name="T31" fmla="*/ 179 h 210"/>
                <a:gd name="T32" fmla="*/ 158 w 175"/>
                <a:gd name="T33" fmla="*/ 162 h 210"/>
                <a:gd name="T34" fmla="*/ 149 w 175"/>
                <a:gd name="T35" fmla="*/ 149 h 210"/>
                <a:gd name="T36" fmla="*/ 165 w 175"/>
                <a:gd name="T37" fmla="*/ 131 h 210"/>
                <a:gd name="T38" fmla="*/ 159 w 175"/>
                <a:gd name="T39" fmla="*/ 117 h 210"/>
                <a:gd name="T40" fmla="*/ 175 w 175"/>
                <a:gd name="T41" fmla="*/ 1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210">
                  <a:moveTo>
                    <a:pt x="175" y="101"/>
                  </a:moveTo>
                  <a:cubicBezTo>
                    <a:pt x="175" y="87"/>
                    <a:pt x="164" y="85"/>
                    <a:pt x="164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87" y="78"/>
                    <a:pt x="91" y="65"/>
                  </a:cubicBezTo>
                  <a:cubicBezTo>
                    <a:pt x="95" y="52"/>
                    <a:pt x="96" y="33"/>
                    <a:pt x="93" y="24"/>
                  </a:cubicBezTo>
                  <a:cubicBezTo>
                    <a:pt x="89" y="16"/>
                    <a:pt x="83" y="1"/>
                    <a:pt x="67" y="0"/>
                  </a:cubicBezTo>
                  <a:cubicBezTo>
                    <a:pt x="57" y="2"/>
                    <a:pt x="54" y="9"/>
                    <a:pt x="54" y="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25" y="94"/>
                    <a:pt x="20" y="94"/>
                  </a:cubicBezTo>
                  <a:cubicBezTo>
                    <a:pt x="16" y="95"/>
                    <a:pt x="0" y="97"/>
                    <a:pt x="0" y="9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0" y="210"/>
                    <a:pt x="47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47" y="207"/>
                    <a:pt x="147" y="193"/>
                  </a:cubicBezTo>
                  <a:cubicBezTo>
                    <a:pt x="147" y="185"/>
                    <a:pt x="139" y="179"/>
                    <a:pt x="139" y="179"/>
                  </a:cubicBezTo>
                  <a:cubicBezTo>
                    <a:pt x="139" y="179"/>
                    <a:pt x="158" y="178"/>
                    <a:pt x="158" y="162"/>
                  </a:cubicBezTo>
                  <a:cubicBezTo>
                    <a:pt x="158" y="155"/>
                    <a:pt x="149" y="149"/>
                    <a:pt x="149" y="149"/>
                  </a:cubicBezTo>
                  <a:cubicBezTo>
                    <a:pt x="149" y="149"/>
                    <a:pt x="166" y="146"/>
                    <a:pt x="165" y="131"/>
                  </a:cubicBezTo>
                  <a:cubicBezTo>
                    <a:pt x="164" y="122"/>
                    <a:pt x="159" y="117"/>
                    <a:pt x="159" y="117"/>
                  </a:cubicBezTo>
                  <a:cubicBezTo>
                    <a:pt x="159" y="117"/>
                    <a:pt x="175" y="114"/>
                    <a:pt x="175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-4162426" y="-2554288"/>
              <a:ext cx="954088" cy="635000"/>
            </a:xfrm>
            <a:custGeom>
              <a:avLst/>
              <a:gdLst>
                <a:gd name="T0" fmla="*/ 83 w 254"/>
                <a:gd name="T1" fmla="*/ 132 h 169"/>
                <a:gd name="T2" fmla="*/ 35 w 254"/>
                <a:gd name="T3" fmla="*/ 84 h 169"/>
                <a:gd name="T4" fmla="*/ 83 w 254"/>
                <a:gd name="T5" fmla="*/ 36 h 169"/>
                <a:gd name="T6" fmla="*/ 131 w 254"/>
                <a:gd name="T7" fmla="*/ 84 h 169"/>
                <a:gd name="T8" fmla="*/ 83 w 254"/>
                <a:gd name="T9" fmla="*/ 132 h 169"/>
                <a:gd name="T10" fmla="*/ 124 w 254"/>
                <a:gd name="T11" fmla="*/ 10 h 169"/>
                <a:gd name="T12" fmla="*/ 84 w 254"/>
                <a:gd name="T13" fmla="*/ 0 h 169"/>
                <a:gd name="T14" fmla="*/ 0 w 254"/>
                <a:gd name="T15" fmla="*/ 86 h 169"/>
                <a:gd name="T16" fmla="*/ 86 w 254"/>
                <a:gd name="T17" fmla="*/ 169 h 169"/>
                <a:gd name="T18" fmla="*/ 125 w 254"/>
                <a:gd name="T19" fmla="*/ 159 h 169"/>
                <a:gd name="T20" fmla="*/ 254 w 254"/>
                <a:gd name="T21" fmla="*/ 83 h 169"/>
                <a:gd name="T22" fmla="*/ 124 w 254"/>
                <a:gd name="T23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169">
                  <a:moveTo>
                    <a:pt x="83" y="132"/>
                  </a:moveTo>
                  <a:cubicBezTo>
                    <a:pt x="56" y="132"/>
                    <a:pt x="35" y="110"/>
                    <a:pt x="35" y="84"/>
                  </a:cubicBezTo>
                  <a:cubicBezTo>
                    <a:pt x="35" y="57"/>
                    <a:pt x="56" y="36"/>
                    <a:pt x="83" y="36"/>
                  </a:cubicBezTo>
                  <a:cubicBezTo>
                    <a:pt x="109" y="36"/>
                    <a:pt x="131" y="57"/>
                    <a:pt x="131" y="84"/>
                  </a:cubicBezTo>
                  <a:cubicBezTo>
                    <a:pt x="131" y="110"/>
                    <a:pt x="109" y="132"/>
                    <a:pt x="83" y="132"/>
                  </a:cubicBezTo>
                  <a:moveTo>
                    <a:pt x="124" y="10"/>
                  </a:moveTo>
                  <a:cubicBezTo>
                    <a:pt x="112" y="4"/>
                    <a:pt x="98" y="0"/>
                    <a:pt x="84" y="0"/>
                  </a:cubicBezTo>
                  <a:cubicBezTo>
                    <a:pt x="37" y="1"/>
                    <a:pt x="0" y="39"/>
                    <a:pt x="0" y="86"/>
                  </a:cubicBezTo>
                  <a:cubicBezTo>
                    <a:pt x="1" y="132"/>
                    <a:pt x="39" y="169"/>
                    <a:pt x="86" y="169"/>
                  </a:cubicBezTo>
                  <a:cubicBezTo>
                    <a:pt x="109" y="169"/>
                    <a:pt x="125" y="159"/>
                    <a:pt x="125" y="159"/>
                  </a:cubicBezTo>
                  <a:cubicBezTo>
                    <a:pt x="254" y="83"/>
                    <a:pt x="254" y="83"/>
                    <a:pt x="254" y="83"/>
                  </a:cubicBezTo>
                  <a:lnTo>
                    <a:pt x="1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1274" y="-3941763"/>
              <a:ext cx="258763" cy="260350"/>
            </a:xfrm>
            <a:custGeom>
              <a:avLst/>
              <a:gdLst>
                <a:gd name="T0" fmla="*/ 13 w 69"/>
                <a:gd name="T1" fmla="*/ 57 h 69"/>
                <a:gd name="T2" fmla="*/ 13 w 69"/>
                <a:gd name="T3" fmla="*/ 13 h 69"/>
                <a:gd name="T4" fmla="*/ 56 w 69"/>
                <a:gd name="T5" fmla="*/ 12 h 69"/>
                <a:gd name="T6" fmla="*/ 57 w 69"/>
                <a:gd name="T7" fmla="*/ 56 h 69"/>
                <a:gd name="T8" fmla="*/ 13 w 69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13" y="57"/>
                  </a:moveTo>
                  <a:cubicBezTo>
                    <a:pt x="1" y="45"/>
                    <a:pt x="0" y="25"/>
                    <a:pt x="13" y="13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9" y="24"/>
                    <a:pt x="69" y="44"/>
                    <a:pt x="57" y="56"/>
                  </a:cubicBezTo>
                  <a:cubicBezTo>
                    <a:pt x="45" y="69"/>
                    <a:pt x="25" y="69"/>
                    <a:pt x="13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/>
          </p:nvSpPr>
          <p:spPr bwMode="auto">
            <a:xfrm>
              <a:off x="-800101" y="-4527550"/>
              <a:ext cx="1695450" cy="1619250"/>
            </a:xfrm>
            <a:custGeom>
              <a:avLst/>
              <a:gdLst>
                <a:gd name="T0" fmla="*/ 339 w 452"/>
                <a:gd name="T1" fmla="*/ 269 h 431"/>
                <a:gd name="T2" fmla="*/ 182 w 452"/>
                <a:gd name="T3" fmla="*/ 269 h 431"/>
                <a:gd name="T4" fmla="*/ 182 w 452"/>
                <a:gd name="T5" fmla="*/ 112 h 431"/>
                <a:gd name="T6" fmla="*/ 339 w 452"/>
                <a:gd name="T7" fmla="*/ 112 h 431"/>
                <a:gd name="T8" fmla="*/ 339 w 452"/>
                <a:gd name="T9" fmla="*/ 269 h 431"/>
                <a:gd name="T10" fmla="*/ 387 w 452"/>
                <a:gd name="T11" fmla="*/ 76 h 431"/>
                <a:gd name="T12" fmla="*/ 140 w 452"/>
                <a:gd name="T13" fmla="*/ 65 h 431"/>
                <a:gd name="T14" fmla="*/ 93 w 452"/>
                <a:gd name="T15" fmla="*/ 136 h 431"/>
                <a:gd name="T16" fmla="*/ 0 w 452"/>
                <a:gd name="T17" fmla="*/ 431 h 431"/>
                <a:gd name="T18" fmla="*/ 302 w 452"/>
                <a:gd name="T19" fmla="*/ 364 h 431"/>
                <a:gd name="T20" fmla="*/ 376 w 452"/>
                <a:gd name="T21" fmla="*/ 323 h 431"/>
                <a:gd name="T22" fmla="*/ 387 w 452"/>
                <a:gd name="T23" fmla="*/ 7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31">
                  <a:moveTo>
                    <a:pt x="339" y="269"/>
                  </a:moveTo>
                  <a:cubicBezTo>
                    <a:pt x="296" y="313"/>
                    <a:pt x="225" y="313"/>
                    <a:pt x="182" y="269"/>
                  </a:cubicBezTo>
                  <a:cubicBezTo>
                    <a:pt x="138" y="226"/>
                    <a:pt x="138" y="156"/>
                    <a:pt x="182" y="112"/>
                  </a:cubicBezTo>
                  <a:cubicBezTo>
                    <a:pt x="225" y="69"/>
                    <a:pt x="296" y="69"/>
                    <a:pt x="339" y="112"/>
                  </a:cubicBezTo>
                  <a:cubicBezTo>
                    <a:pt x="383" y="156"/>
                    <a:pt x="383" y="226"/>
                    <a:pt x="339" y="269"/>
                  </a:cubicBezTo>
                  <a:moveTo>
                    <a:pt x="387" y="76"/>
                  </a:moveTo>
                  <a:cubicBezTo>
                    <a:pt x="322" y="4"/>
                    <a:pt x="212" y="0"/>
                    <a:pt x="140" y="65"/>
                  </a:cubicBezTo>
                  <a:cubicBezTo>
                    <a:pt x="104" y="97"/>
                    <a:pt x="93" y="136"/>
                    <a:pt x="93" y="136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302" y="364"/>
                    <a:pt x="302" y="364"/>
                    <a:pt x="302" y="364"/>
                  </a:cubicBezTo>
                  <a:cubicBezTo>
                    <a:pt x="329" y="357"/>
                    <a:pt x="354" y="343"/>
                    <a:pt x="376" y="323"/>
                  </a:cubicBezTo>
                  <a:cubicBezTo>
                    <a:pt x="448" y="258"/>
                    <a:pt x="452" y="147"/>
                    <a:pt x="387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-3906838" y="-2295525"/>
              <a:ext cx="115888" cy="115888"/>
            </a:xfrm>
            <a:custGeom>
              <a:avLst/>
              <a:gdLst>
                <a:gd name="T0" fmla="*/ 30 w 31"/>
                <a:gd name="T1" fmla="*/ 15 h 31"/>
                <a:gd name="T2" fmla="*/ 16 w 31"/>
                <a:gd name="T3" fmla="*/ 30 h 31"/>
                <a:gd name="T4" fmla="*/ 0 w 31"/>
                <a:gd name="T5" fmla="*/ 16 h 31"/>
                <a:gd name="T6" fmla="*/ 15 w 31"/>
                <a:gd name="T7" fmla="*/ 0 h 31"/>
                <a:gd name="T8" fmla="*/ 30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15"/>
                  </a:moveTo>
                  <a:cubicBezTo>
                    <a:pt x="31" y="24"/>
                    <a:pt x="24" y="30"/>
                    <a:pt x="16" y="30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38" name="Title 1"/>
          <p:cNvSpPr>
            <a:spLocks noGrp="1"/>
          </p:cNvSpPr>
          <p:nvPr>
            <p:ph type="ctrTitle"/>
          </p:nvPr>
        </p:nvSpPr>
        <p:spPr>
          <a:xfrm>
            <a:off x="460744" y="2809674"/>
            <a:ext cx="6409151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860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42" name="Straight Connector 41"/>
          <p:cNvCxnSpPr/>
          <p:nvPr userDrawn="1"/>
        </p:nvCxnSpPr>
        <p:spPr>
          <a:xfrm>
            <a:off x="531495" y="4616908"/>
            <a:ext cx="1590675" cy="0"/>
          </a:xfrm>
          <a:prstGeom prst="line">
            <a:avLst/>
          </a:prstGeom>
          <a:ln w="76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>
            <a:grpSpLocks noChangeAspect="1"/>
          </p:cNvGrpSpPr>
          <p:nvPr userDrawn="1"/>
        </p:nvGrpSpPr>
        <p:grpSpPr>
          <a:xfrm>
            <a:off x="495300" y="582286"/>
            <a:ext cx="2263942" cy="493725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40" name="Freeform 39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3" name="Freeform 42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7" name="Freeform 46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8" name="Freeform 47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  <p:sp>
        <p:nvSpPr>
          <p:cNvPr id="49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78633" y="4891088"/>
            <a:ext cx="6436517" cy="1601788"/>
          </a:xfrm>
        </p:spPr>
        <p:txBody>
          <a:bodyPr>
            <a:noAutofit/>
          </a:bodyPr>
          <a:lstStyle>
            <a:lvl1pPr marL="0" indent="0"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2pPr>
            <a:lvl3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600"/>
              </a:spcBef>
              <a:buFont typeface="Microsoft Sans Serif" panose="020B0604020202020204" pitchFamily="34" charset="0"/>
              <a:buChar char="​"/>
              <a:defRPr sz="1600" baseline="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defRPr baseline="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>Employing Entity</a:t>
            </a:r>
          </a:p>
          <a:p>
            <a:pPr lvl="2"/>
            <a:r>
              <a:rPr lang="en-US" dirty="0"/>
              <a:t>Date</a:t>
            </a:r>
          </a:p>
          <a:p>
            <a:pPr lvl="3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:p14="http://schemas.microsoft.com/office/powerpoint/2010/main" val="268760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Teal">
    <p:bg>
      <p:bgPr>
        <a:gradFill>
          <a:gsLst>
            <a:gs pos="100000">
              <a:srgbClr val="78D5E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1"/>
          <p:cNvSpPr>
            <a:spLocks noGrp="1"/>
          </p:cNvSpPr>
          <p:nvPr>
            <p:ph type="title"/>
          </p:nvPr>
        </p:nvSpPr>
        <p:spPr>
          <a:xfrm>
            <a:off x="464553" y="1706563"/>
            <a:ext cx="5479047" cy="3231161"/>
          </a:xfrm>
        </p:spPr>
        <p:txBody>
          <a:bodyPr/>
          <a:lstStyle>
            <a:lvl1pPr marL="0"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4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1698" y="5609674"/>
            <a:ext cx="5453062" cy="74508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5186723"/>
            <a:ext cx="880110" cy="0"/>
          </a:xfrm>
          <a:prstGeom prst="line">
            <a:avLst/>
          </a:prstGeom>
          <a:ln w="76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64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Teal">
    <p:bg>
      <p:bgPr>
        <a:gradFill>
          <a:gsLst>
            <a:gs pos="100000">
              <a:srgbClr val="78D5E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160217" y="1807"/>
            <a:ext cx="5031783" cy="68543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314" y="1706563"/>
            <a:ext cx="6430911" cy="2258094"/>
          </a:xfrm>
        </p:spPr>
        <p:txBody>
          <a:bodyPr/>
          <a:lstStyle>
            <a:lvl1pPr marL="0" algn="l" defTabSz="914400" rtl="0" eaLnBrk="1" latinLnBrk="0" hangingPunct="1">
              <a:lnSpc>
                <a:spcPct val="92000"/>
              </a:lnSpc>
              <a:spcBef>
                <a:spcPct val="0"/>
              </a:spcBef>
              <a:buNone/>
              <a:defRPr lang="en-US" sz="6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Text Placeholder 46"/>
          <p:cNvSpPr>
            <a:spLocks noGrp="1"/>
          </p:cNvSpPr>
          <p:nvPr>
            <p:ph type="body" sz="quarter" idx="11"/>
          </p:nvPr>
        </p:nvSpPr>
        <p:spPr>
          <a:xfrm>
            <a:off x="483394" y="4578028"/>
            <a:ext cx="6391275" cy="17767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6" name="Straight Connector 5"/>
          <p:cNvCxnSpPr/>
          <p:nvPr userDrawn="1"/>
        </p:nvCxnSpPr>
        <p:spPr bwMode="invGray">
          <a:xfrm>
            <a:off x="529590" y="4157071"/>
            <a:ext cx="882491" cy="0"/>
          </a:xfrm>
          <a:prstGeom prst="line">
            <a:avLst/>
          </a:prstGeom>
          <a:ln w="76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40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Teal">
    <p:bg>
      <p:bgPr>
        <a:gradFill>
          <a:gsLst>
            <a:gs pos="100000">
              <a:srgbClr val="78D5E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294021" y="1963185"/>
            <a:ext cx="7378700" cy="1078950"/>
          </a:xfrm>
          <a:prstGeom prst="rect">
            <a:avLst/>
          </a:prstGeom>
        </p:spPr>
        <p:txBody>
          <a:bodyPr>
            <a:noAutofit/>
          </a:bodyPr>
          <a:lstStyle>
            <a:lvl1pPr marL="173038" indent="-173038">
              <a:lnSpc>
                <a:spcPct val="96000"/>
              </a:lnSpc>
              <a:spcBef>
                <a:spcPts val="0"/>
              </a:spcBef>
              <a:buClr>
                <a:schemeClr val="bg1"/>
              </a:buClr>
              <a:buFont typeface="Microsoft Sans Serif" panose="020B0604020202020204" pitchFamily="34" charset="0"/>
              <a:buChar char="“"/>
              <a:defRPr sz="3400">
                <a:solidFill>
                  <a:schemeClr val="bg1"/>
                </a:solidFill>
                <a:latin typeface="+mn-lt"/>
              </a:defRPr>
            </a:lvl1pPr>
            <a:lvl2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>
                <a:solidFill>
                  <a:schemeClr val="bg1"/>
                </a:solidFill>
                <a:latin typeface="+mn-lt"/>
              </a:defRPr>
            </a:lvl2pPr>
            <a:lvl3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3pPr>
            <a:lvl4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4pPr>
            <a:lvl5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5pPr>
            <a:lvl6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6pPr>
            <a:lvl7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7pPr>
            <a:lvl8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8pPr>
            <a:lvl9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styles”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1746293"/>
            <a:ext cx="880110" cy="0"/>
          </a:xfrm>
          <a:prstGeom prst="line">
            <a:avLst/>
          </a:prstGeom>
          <a:ln w="762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7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Teal">
    <p:bg>
      <p:bgPr>
        <a:gradFill>
          <a:gsLst>
            <a:gs pos="15000">
              <a:srgbClr val="0097A9"/>
            </a:gs>
            <a:gs pos="100000">
              <a:srgbClr val="78D5E1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472174" y="2599535"/>
            <a:ext cx="8875157" cy="1117275"/>
            <a:chOff x="506464" y="3396968"/>
            <a:chExt cx="8875157" cy="1117275"/>
          </a:xfrm>
        </p:grpSpPr>
        <p:sp>
          <p:nvSpPr>
            <p:cNvPr id="19" name="TextBox 18"/>
            <p:cNvSpPr txBox="1"/>
            <p:nvPr userDrawn="1"/>
          </p:nvSpPr>
          <p:spPr bwMode="auto">
            <a:xfrm>
              <a:off x="506464" y="3475497"/>
              <a:ext cx="8875157" cy="10387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Follow us on:</a:t>
              </a:r>
            </a:p>
            <a:p>
              <a:pPr marL="0" lvl="1">
                <a:lnSpc>
                  <a:spcPts val="2700"/>
                </a:lnSpc>
                <a:defRPr/>
              </a:pP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For more information, visit us at: </a:t>
              </a:r>
              <a:b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</a:br>
              <a:r>
                <a:rPr lang="en-US" sz="2100" dirty="0">
                  <a:solidFill>
                    <a:prstClr val="white"/>
                  </a:solidFill>
                  <a:latin typeface="Microsoft Sans Serif"/>
                  <a:cs typeface="Microsoft Sans Serif" panose="020B0604020202020204" pitchFamily="34" charset="0"/>
                </a:rPr>
                <a:t>www.qualcomm.com &amp; www.qualcomm.com/blog </a:t>
              </a:r>
            </a:p>
          </p:txBody>
        </p:sp>
        <p:sp>
          <p:nvSpPr>
            <p:cNvPr id="20" name="Freeform 12"/>
            <p:cNvSpPr>
              <a:spLocks noChangeAspect="1"/>
            </p:cNvSpPr>
            <p:nvPr userDrawn="1"/>
          </p:nvSpPr>
          <p:spPr bwMode="black">
            <a:xfrm>
              <a:off x="2567747" y="3398258"/>
              <a:ext cx="427563" cy="347438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grpSp>
          <p:nvGrpSpPr>
            <p:cNvPr id="21" name="Group 5"/>
            <p:cNvGrpSpPr>
              <a:grpSpLocks noChangeAspect="1"/>
            </p:cNvGrpSpPr>
            <p:nvPr userDrawn="1"/>
          </p:nvGrpSpPr>
          <p:grpSpPr bwMode="black">
            <a:xfrm>
              <a:off x="3162378" y="3398257"/>
              <a:ext cx="348548" cy="344450"/>
              <a:chOff x="3331" y="1656"/>
              <a:chExt cx="1020" cy="1008"/>
            </a:xfrm>
            <a:solidFill>
              <a:sysClr val="window" lastClr="FFFFFF"/>
            </a:solidFill>
          </p:grpSpPr>
          <p:sp>
            <p:nvSpPr>
              <p:cNvPr id="33" name="Freeform 6"/>
              <p:cNvSpPr>
                <a:spLocks noEditPoints="1"/>
              </p:cNvSpPr>
              <p:nvPr/>
            </p:nvSpPr>
            <p:spPr bwMode="black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black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</p:grpSp>
        <p:sp>
          <p:nvSpPr>
            <p:cNvPr id="23" name="Freeform 5"/>
            <p:cNvSpPr>
              <a:spLocks/>
            </p:cNvSpPr>
            <p:nvPr userDrawn="1"/>
          </p:nvSpPr>
          <p:spPr bwMode="black">
            <a:xfrm>
              <a:off x="2227262" y="3396968"/>
              <a:ext cx="161925" cy="349251"/>
            </a:xfrm>
            <a:custGeom>
              <a:avLst/>
              <a:gdLst>
                <a:gd name="T0" fmla="*/ 60 w 90"/>
                <a:gd name="T1" fmla="*/ 193 h 193"/>
                <a:gd name="T2" fmla="*/ 20 w 90"/>
                <a:gd name="T3" fmla="*/ 193 h 193"/>
                <a:gd name="T4" fmla="*/ 20 w 90"/>
                <a:gd name="T5" fmla="*/ 97 h 193"/>
                <a:gd name="T6" fmla="*/ 0 w 90"/>
                <a:gd name="T7" fmla="*/ 97 h 193"/>
                <a:gd name="T8" fmla="*/ 0 w 90"/>
                <a:gd name="T9" fmla="*/ 63 h 193"/>
                <a:gd name="T10" fmla="*/ 20 w 90"/>
                <a:gd name="T11" fmla="*/ 63 h 193"/>
                <a:gd name="T12" fmla="*/ 20 w 90"/>
                <a:gd name="T13" fmla="*/ 44 h 193"/>
                <a:gd name="T14" fmla="*/ 63 w 90"/>
                <a:gd name="T15" fmla="*/ 0 h 193"/>
                <a:gd name="T16" fmla="*/ 89 w 90"/>
                <a:gd name="T17" fmla="*/ 0 h 193"/>
                <a:gd name="T18" fmla="*/ 89 w 90"/>
                <a:gd name="T19" fmla="*/ 34 h 193"/>
                <a:gd name="T20" fmla="*/ 73 w 90"/>
                <a:gd name="T21" fmla="*/ 34 h 193"/>
                <a:gd name="T22" fmla="*/ 60 w 90"/>
                <a:gd name="T23" fmla="*/ 47 h 193"/>
                <a:gd name="T24" fmla="*/ 60 w 90"/>
                <a:gd name="T25" fmla="*/ 63 h 193"/>
                <a:gd name="T26" fmla="*/ 90 w 90"/>
                <a:gd name="T27" fmla="*/ 63 h 193"/>
                <a:gd name="T28" fmla="*/ 86 w 90"/>
                <a:gd name="T29" fmla="*/ 97 h 193"/>
                <a:gd name="T30" fmla="*/ 60 w 90"/>
                <a:gd name="T31" fmla="*/ 97 h 193"/>
                <a:gd name="T32" fmla="*/ 60 w 90"/>
                <a:gd name="T3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93">
                  <a:moveTo>
                    <a:pt x="60" y="193"/>
                  </a:moveTo>
                  <a:cubicBezTo>
                    <a:pt x="20" y="193"/>
                    <a:pt x="20" y="193"/>
                    <a:pt x="20" y="193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16"/>
                    <a:pt x="31" y="0"/>
                    <a:pt x="63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34"/>
                    <a:pt x="89" y="34"/>
                    <a:pt x="89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60" y="34"/>
                    <a:pt x="60" y="38"/>
                    <a:pt x="60" y="47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97"/>
                    <a:pt x="86" y="97"/>
                    <a:pt x="86" y="97"/>
                  </a:cubicBezTo>
                  <a:cubicBezTo>
                    <a:pt x="60" y="97"/>
                    <a:pt x="60" y="97"/>
                    <a:pt x="60" y="97"/>
                  </a:cubicBezTo>
                  <a:lnTo>
                    <a:pt x="60" y="19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46" name="TextBox 45"/>
          <p:cNvSpPr txBox="1"/>
          <p:nvPr userDrawn="1"/>
        </p:nvSpPr>
        <p:spPr bwMode="auto">
          <a:xfrm>
            <a:off x="389624" y="1017660"/>
            <a:ext cx="7362908" cy="8894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6800" dirty="0">
                <a:solidFill>
                  <a:srgbClr val="FFFFFF"/>
                </a:solidFill>
                <a:latin typeface="Microsoft Sans Serif"/>
                <a:cs typeface="Microsoft Sans Serif" panose="020B0604020202020204" pitchFamily="34" charset="0"/>
              </a:rPr>
              <a:t>Thank you </a:t>
            </a: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6411931" y="390525"/>
            <a:ext cx="5185262" cy="4686300"/>
            <a:chOff x="6411931" y="390525"/>
            <a:chExt cx="5185262" cy="4686300"/>
          </a:xfrm>
        </p:grpSpPr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6411931" y="390525"/>
              <a:ext cx="5185262" cy="3248698"/>
            </a:xfrm>
            <a:custGeom>
              <a:avLst/>
              <a:gdLst>
                <a:gd name="T0" fmla="*/ 600 w 736"/>
                <a:gd name="T1" fmla="*/ 169 h 461"/>
                <a:gd name="T2" fmla="*/ 603 w 736"/>
                <a:gd name="T3" fmla="*/ 140 h 461"/>
                <a:gd name="T4" fmla="*/ 463 w 736"/>
                <a:gd name="T5" fmla="*/ 0 h 461"/>
                <a:gd name="T6" fmla="*/ 335 w 736"/>
                <a:gd name="T7" fmla="*/ 83 h 461"/>
                <a:gd name="T8" fmla="*/ 290 w 736"/>
                <a:gd name="T9" fmla="*/ 73 h 461"/>
                <a:gd name="T10" fmla="*/ 187 w 736"/>
                <a:gd name="T11" fmla="*/ 169 h 461"/>
                <a:gd name="T12" fmla="*/ 146 w 736"/>
                <a:gd name="T13" fmla="*/ 169 h 461"/>
                <a:gd name="T14" fmla="*/ 0 w 736"/>
                <a:gd name="T15" fmla="*/ 315 h 461"/>
                <a:gd name="T16" fmla="*/ 146 w 736"/>
                <a:gd name="T17" fmla="*/ 461 h 461"/>
                <a:gd name="T18" fmla="*/ 589 w 736"/>
                <a:gd name="T19" fmla="*/ 461 h 461"/>
                <a:gd name="T20" fmla="*/ 736 w 736"/>
                <a:gd name="T21" fmla="*/ 315 h 461"/>
                <a:gd name="T22" fmla="*/ 600 w 736"/>
                <a:gd name="T23" fmla="*/ 169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461">
                  <a:moveTo>
                    <a:pt x="600" y="169"/>
                  </a:moveTo>
                  <a:cubicBezTo>
                    <a:pt x="602" y="160"/>
                    <a:pt x="603" y="150"/>
                    <a:pt x="603" y="140"/>
                  </a:cubicBezTo>
                  <a:cubicBezTo>
                    <a:pt x="603" y="62"/>
                    <a:pt x="540" y="0"/>
                    <a:pt x="463" y="0"/>
                  </a:cubicBezTo>
                  <a:cubicBezTo>
                    <a:pt x="405" y="0"/>
                    <a:pt x="357" y="34"/>
                    <a:pt x="335" y="83"/>
                  </a:cubicBezTo>
                  <a:cubicBezTo>
                    <a:pt x="321" y="76"/>
                    <a:pt x="306" y="73"/>
                    <a:pt x="290" y="73"/>
                  </a:cubicBezTo>
                  <a:cubicBezTo>
                    <a:pt x="235" y="73"/>
                    <a:pt x="191" y="115"/>
                    <a:pt x="187" y="169"/>
                  </a:cubicBezTo>
                  <a:cubicBezTo>
                    <a:pt x="146" y="169"/>
                    <a:pt x="146" y="169"/>
                    <a:pt x="146" y="169"/>
                  </a:cubicBezTo>
                  <a:cubicBezTo>
                    <a:pt x="65" y="169"/>
                    <a:pt x="0" y="234"/>
                    <a:pt x="0" y="315"/>
                  </a:cubicBezTo>
                  <a:cubicBezTo>
                    <a:pt x="0" y="396"/>
                    <a:pt x="65" y="461"/>
                    <a:pt x="146" y="461"/>
                  </a:cubicBezTo>
                  <a:cubicBezTo>
                    <a:pt x="589" y="461"/>
                    <a:pt x="589" y="461"/>
                    <a:pt x="589" y="461"/>
                  </a:cubicBezTo>
                  <a:cubicBezTo>
                    <a:pt x="670" y="461"/>
                    <a:pt x="736" y="396"/>
                    <a:pt x="736" y="315"/>
                  </a:cubicBezTo>
                  <a:cubicBezTo>
                    <a:pt x="736" y="238"/>
                    <a:pt x="676" y="175"/>
                    <a:pt x="600" y="169"/>
                  </a:cubicBezTo>
                </a:path>
              </a:pathLst>
            </a:custGeom>
            <a:solidFill>
              <a:schemeClr val="accent5">
                <a:alpha val="15000"/>
              </a:schemeClr>
            </a:solidFill>
            <a:ln>
              <a:noFill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29" name="Group 28"/>
            <p:cNvGrpSpPr/>
            <p:nvPr userDrawn="1"/>
          </p:nvGrpSpPr>
          <p:grpSpPr>
            <a:xfrm>
              <a:off x="7120794" y="1787819"/>
              <a:ext cx="2547311" cy="3289006"/>
              <a:chOff x="4194020" y="3501033"/>
              <a:chExt cx="310845" cy="401353"/>
            </a:xfrm>
          </p:grpSpPr>
          <p:sp>
            <p:nvSpPr>
              <p:cNvPr id="34" name="Freeform 33"/>
              <p:cNvSpPr>
                <a:spLocks noEditPoints="1"/>
              </p:cNvSpPr>
              <p:nvPr userDrawn="1"/>
            </p:nvSpPr>
            <p:spPr bwMode="auto">
              <a:xfrm>
                <a:off x="4223172" y="3501033"/>
                <a:ext cx="252879" cy="357963"/>
              </a:xfrm>
              <a:custGeom>
                <a:avLst/>
                <a:gdLst>
                  <a:gd name="T0" fmla="*/ 139 w 279"/>
                  <a:gd name="T1" fmla="*/ 0 h 395"/>
                  <a:gd name="T2" fmla="*/ 0 w 279"/>
                  <a:gd name="T3" fmla="*/ 142 h 395"/>
                  <a:gd name="T4" fmla="*/ 24 w 279"/>
                  <a:gd name="T5" fmla="*/ 219 h 395"/>
                  <a:gd name="T6" fmla="*/ 24 w 279"/>
                  <a:gd name="T7" fmla="*/ 219 h 395"/>
                  <a:gd name="T8" fmla="*/ 139 w 279"/>
                  <a:gd name="T9" fmla="*/ 395 h 395"/>
                  <a:gd name="T10" fmla="*/ 255 w 279"/>
                  <a:gd name="T11" fmla="*/ 219 h 395"/>
                  <a:gd name="T12" fmla="*/ 279 w 279"/>
                  <a:gd name="T13" fmla="*/ 140 h 395"/>
                  <a:gd name="T14" fmla="*/ 139 w 279"/>
                  <a:gd name="T15" fmla="*/ 0 h 395"/>
                  <a:gd name="T16" fmla="*/ 139 w 279"/>
                  <a:gd name="T17" fmla="*/ 233 h 395"/>
                  <a:gd name="T18" fmla="*/ 49 w 279"/>
                  <a:gd name="T19" fmla="*/ 140 h 395"/>
                  <a:gd name="T20" fmla="*/ 139 w 279"/>
                  <a:gd name="T21" fmla="*/ 49 h 395"/>
                  <a:gd name="T22" fmla="*/ 232 w 279"/>
                  <a:gd name="T23" fmla="*/ 140 h 395"/>
                  <a:gd name="T24" fmla="*/ 139 w 279"/>
                  <a:gd name="T25" fmla="*/ 233 h 395"/>
                  <a:gd name="T26" fmla="*/ 179 w 279"/>
                  <a:gd name="T27" fmla="*/ 140 h 395"/>
                  <a:gd name="T28" fmla="*/ 139 w 279"/>
                  <a:gd name="T29" fmla="*/ 180 h 395"/>
                  <a:gd name="T30" fmla="*/ 102 w 279"/>
                  <a:gd name="T31" fmla="*/ 140 h 395"/>
                  <a:gd name="T32" fmla="*/ 139 w 279"/>
                  <a:gd name="T33" fmla="*/ 102 h 395"/>
                  <a:gd name="T34" fmla="*/ 179 w 279"/>
                  <a:gd name="T35" fmla="*/ 14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9" h="395">
                    <a:moveTo>
                      <a:pt x="139" y="0"/>
                    </a:moveTo>
                    <a:cubicBezTo>
                      <a:pt x="63" y="1"/>
                      <a:pt x="0" y="64"/>
                      <a:pt x="0" y="142"/>
                    </a:cubicBezTo>
                    <a:cubicBezTo>
                      <a:pt x="2" y="170"/>
                      <a:pt x="9" y="197"/>
                      <a:pt x="24" y="219"/>
                    </a:cubicBezTo>
                    <a:cubicBezTo>
                      <a:pt x="24" y="219"/>
                      <a:pt x="24" y="219"/>
                      <a:pt x="24" y="219"/>
                    </a:cubicBezTo>
                    <a:cubicBezTo>
                      <a:pt x="139" y="395"/>
                      <a:pt x="139" y="395"/>
                      <a:pt x="139" y="395"/>
                    </a:cubicBezTo>
                    <a:cubicBezTo>
                      <a:pt x="255" y="219"/>
                      <a:pt x="255" y="219"/>
                      <a:pt x="255" y="219"/>
                    </a:cubicBezTo>
                    <a:cubicBezTo>
                      <a:pt x="271" y="196"/>
                      <a:pt x="279" y="169"/>
                      <a:pt x="279" y="140"/>
                    </a:cubicBezTo>
                    <a:cubicBezTo>
                      <a:pt x="279" y="63"/>
                      <a:pt x="216" y="0"/>
                      <a:pt x="139" y="0"/>
                    </a:cubicBezTo>
                    <a:close/>
                    <a:moveTo>
                      <a:pt x="139" y="233"/>
                    </a:moveTo>
                    <a:cubicBezTo>
                      <a:pt x="89" y="233"/>
                      <a:pt x="49" y="191"/>
                      <a:pt x="49" y="140"/>
                    </a:cubicBezTo>
                    <a:cubicBezTo>
                      <a:pt x="49" y="90"/>
                      <a:pt x="89" y="49"/>
                      <a:pt x="139" y="49"/>
                    </a:cubicBezTo>
                    <a:cubicBezTo>
                      <a:pt x="190" y="49"/>
                      <a:pt x="232" y="90"/>
                      <a:pt x="232" y="140"/>
                    </a:cubicBezTo>
                    <a:cubicBezTo>
                      <a:pt x="232" y="191"/>
                      <a:pt x="190" y="233"/>
                      <a:pt x="139" y="233"/>
                    </a:cubicBezTo>
                    <a:close/>
                    <a:moveTo>
                      <a:pt x="179" y="140"/>
                    </a:moveTo>
                    <a:cubicBezTo>
                      <a:pt x="179" y="162"/>
                      <a:pt x="161" y="180"/>
                      <a:pt x="139" y="180"/>
                    </a:cubicBezTo>
                    <a:cubicBezTo>
                      <a:pt x="119" y="180"/>
                      <a:pt x="102" y="162"/>
                      <a:pt x="102" y="140"/>
                    </a:cubicBezTo>
                    <a:cubicBezTo>
                      <a:pt x="102" y="120"/>
                      <a:pt x="119" y="102"/>
                      <a:pt x="139" y="102"/>
                    </a:cubicBezTo>
                    <a:cubicBezTo>
                      <a:pt x="161" y="102"/>
                      <a:pt x="179" y="120"/>
                      <a:pt x="179" y="14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78560" tIns="89279" rIns="178560" bIns="89279" numCol="1" anchor="t" anchorCtr="0" compatLnSpc="1">
                <a:prstTxWarp prst="textNoShape">
                  <a:avLst/>
                </a:prstTxWarp>
              </a:bodyPr>
              <a:lstStyle/>
              <a:p>
                <a:pPr marR="0" lvl="0" indent="0" defTabSz="1785448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365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 userDrawn="1"/>
            </p:nvSpPr>
            <p:spPr bwMode="auto">
              <a:xfrm>
                <a:off x="4194020" y="3875268"/>
                <a:ext cx="310845" cy="27118"/>
              </a:xfrm>
              <a:custGeom>
                <a:avLst/>
                <a:gdLst>
                  <a:gd name="T0" fmla="*/ 15 w 343"/>
                  <a:gd name="T1" fmla="*/ 0 h 30"/>
                  <a:gd name="T2" fmla="*/ 328 w 343"/>
                  <a:gd name="T3" fmla="*/ 0 h 30"/>
                  <a:gd name="T4" fmla="*/ 343 w 343"/>
                  <a:gd name="T5" fmla="*/ 15 h 30"/>
                  <a:gd name="T6" fmla="*/ 343 w 343"/>
                  <a:gd name="T7" fmla="*/ 15 h 30"/>
                  <a:gd name="T8" fmla="*/ 328 w 343"/>
                  <a:gd name="T9" fmla="*/ 30 h 30"/>
                  <a:gd name="T10" fmla="*/ 15 w 343"/>
                  <a:gd name="T11" fmla="*/ 30 h 30"/>
                  <a:gd name="T12" fmla="*/ 0 w 343"/>
                  <a:gd name="T13" fmla="*/ 15 h 30"/>
                  <a:gd name="T14" fmla="*/ 0 w 343"/>
                  <a:gd name="T15" fmla="*/ 15 h 30"/>
                  <a:gd name="T16" fmla="*/ 15 w 343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3" h="30">
                    <a:moveTo>
                      <a:pt x="15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35" y="0"/>
                      <a:pt x="343" y="6"/>
                      <a:pt x="343" y="15"/>
                    </a:cubicBezTo>
                    <a:cubicBezTo>
                      <a:pt x="343" y="15"/>
                      <a:pt x="343" y="15"/>
                      <a:pt x="343" y="15"/>
                    </a:cubicBezTo>
                    <a:cubicBezTo>
                      <a:pt x="343" y="23"/>
                      <a:pt x="335" y="30"/>
                      <a:pt x="328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6" y="0"/>
                      <a:pt x="15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78560" tIns="89279" rIns="178560" bIns="89279" numCol="1" anchor="t" anchorCtr="0" compatLnSpc="1">
                <a:prstTxWarp prst="textNoShape">
                  <a:avLst/>
                </a:prstTxWarp>
              </a:bodyPr>
              <a:lstStyle/>
              <a:p>
                <a:pPr marR="0" lvl="0" indent="0" defTabSz="1785448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5365" b="0" i="0" u="none" strike="noStrike" kern="0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Sans Serif"/>
                </a:endParaRPr>
              </a:p>
            </p:txBody>
          </p:sp>
        </p:grpSp>
      </p:grpSp>
      <p:cxnSp>
        <p:nvCxnSpPr>
          <p:cNvPr id="36" name="Straight Connector 35"/>
          <p:cNvCxnSpPr/>
          <p:nvPr userDrawn="1"/>
        </p:nvCxnSpPr>
        <p:spPr bwMode="invGray">
          <a:xfrm>
            <a:off x="529590" y="2092046"/>
            <a:ext cx="882491" cy="0"/>
          </a:xfrm>
          <a:prstGeom prst="line">
            <a:avLst/>
          </a:prstGeom>
          <a:ln w="76200" cap="rnd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ubtitle 2"/>
          <p:cNvSpPr txBox="1">
            <a:spLocks/>
          </p:cNvSpPr>
          <p:nvPr userDrawn="1"/>
        </p:nvSpPr>
        <p:spPr bwMode="auto">
          <a:xfrm>
            <a:off x="484823" y="4139565"/>
            <a:ext cx="7403510" cy="2239963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0"/>
              </a:spcBef>
              <a:buClr>
                <a:srgbClr val="F15B35">
                  <a:lumMod val="75000"/>
                </a:srgbClr>
              </a:buClr>
              <a:buSzPct val="100000"/>
              <a:buFont typeface="Courier New" pitchFamily="49" charset="0"/>
              <a:buNone/>
              <a:defRPr sz="2400" baseline="0">
                <a:solidFill>
                  <a:schemeClr val="bg1"/>
                </a:solidFill>
                <a:latin typeface="Calibre Light" pitchFamily="34" charset="0"/>
                <a:cs typeface="Arial" pitchFamily="34" charset="0"/>
              </a:defRPr>
            </a:lvl1pPr>
            <a:lvl2pPr marL="0" lvl="1" indent="0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900" spc="10">
                <a:solidFill>
                  <a:prstClr val="white"/>
                </a:solidFill>
                <a:latin typeface="Microsoft Sans Serif"/>
                <a:cs typeface="Microsoft Sans Serif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3pPr>
            <a:lvl4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4pPr>
            <a:lvl5pPr indent="0" algn="ctr">
              <a:lnSpc>
                <a:spcPct val="90000"/>
              </a:lnSpc>
              <a:spcBef>
                <a:spcPts val="600"/>
              </a:spcBef>
              <a:buFont typeface="Courier New" pitchFamily="49" charset="0"/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e Regular" pitchFamily="34" charset="0"/>
                <a:cs typeface="Arial" pitchFamily="34" charset="0"/>
              </a:defRPr>
            </a:lvl5pPr>
            <a:lvl6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1"/>
            <a:r>
              <a:rPr lang="en-US" dirty="0"/>
              <a:t>Nothing in these materials is an offer to sell any of the components or devices referenced herein.</a:t>
            </a:r>
          </a:p>
          <a:p>
            <a:pPr lvl="1"/>
            <a:r>
              <a:rPr lang="en-US" dirty="0"/>
              <a:t>©2017 Qualcomm Technologies, Inc. and/or its affiliated companies.  All Rights Reserved.</a:t>
            </a:r>
          </a:p>
          <a:p>
            <a:pPr lvl="1"/>
            <a:r>
              <a:rPr lang="en-US" dirty="0"/>
              <a:t>Qualcomm is a trademark of Qualcomm Incorporated, registered in the United States and other countries.  Other products and brand names may be trademarks or registered trademarks of their respective owners.</a:t>
            </a:r>
          </a:p>
          <a:p>
            <a:pPr lvl="1"/>
            <a:r>
              <a:rPr lang="en-US" dirty="0"/>
              <a:t>References in this presentation to “Qualcomm” may mean Qualcomm Incorporated, Qualcomm Technologies, Inc., and/or other subsidiaries</a:t>
            </a:r>
            <a:br>
              <a:rPr lang="en-US" dirty="0"/>
            </a:br>
            <a:r>
              <a:rPr lang="en-US" dirty="0"/>
              <a:t>or business units within the Qualcomm corporate structure, as applicable.</a:t>
            </a:r>
            <a:r>
              <a:rPr lang="en-US" baseline="0" dirty="0"/>
              <a:t>  </a:t>
            </a:r>
            <a:r>
              <a:rPr lang="en-US" dirty="0"/>
              <a:t>Qualcomm Incorporated includes Qualcomm’s licensing business, QTL, and the vast majority of its patent portfolio. Qualcomm Technologies, Inc., a wholly-owned subsidiary of Qualcomm Incorporated, operates, along with its subsidiaries, substantially all of Qualcomm’s engineering, research and development functions, and substantially all</a:t>
            </a:r>
            <a:br>
              <a:rPr lang="en-US" dirty="0"/>
            </a:br>
            <a:r>
              <a:rPr lang="en-US" dirty="0"/>
              <a:t>of its product and services businesses, including its semiconductor business, QCT.</a:t>
            </a:r>
          </a:p>
        </p:txBody>
      </p:sp>
    </p:spTree>
    <p:extLst>
      <p:ext uri="{BB962C8B-B14F-4D97-AF65-F5344CB8AC3E}">
        <p14:creationId xmlns:p14="http://schemas.microsoft.com/office/powerpoint/2010/main" val="25171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173" y="575560"/>
            <a:ext cx="11210239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idx="11"/>
          </p:nvPr>
        </p:nvSpPr>
        <p:spPr>
          <a:xfrm>
            <a:off x="479793" y="1132232"/>
            <a:ext cx="11202619" cy="431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83000"/>
              </a:lnSpc>
              <a:buNone/>
              <a:defRPr lang="en-US" sz="2400" b="0" kern="1200" baseline="0" dirty="0" smtClean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3000"/>
              </a:lnSpc>
              <a:spcBef>
                <a:spcPts val="1800"/>
              </a:spcBef>
              <a:buFont typeface="Tahoma" panose="020B060403050404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189" y="6536104"/>
            <a:ext cx="10223342" cy="138243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25000"/>
              </a:lnSpc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475488" y="1709928"/>
            <a:ext cx="3584448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6"/>
          </p:nvPr>
        </p:nvSpPr>
        <p:spPr>
          <a:xfrm>
            <a:off x="4288536" y="1709928"/>
            <a:ext cx="3584448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7"/>
          </p:nvPr>
        </p:nvSpPr>
        <p:spPr>
          <a:xfrm>
            <a:off x="8092440" y="1709928"/>
            <a:ext cx="3584448" cy="46360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279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79793" y="1132232"/>
            <a:ext cx="11202619" cy="43165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83000"/>
              </a:lnSpc>
              <a:buNone/>
              <a:defRPr lang="en-US" sz="2400" b="0" kern="1200" baseline="0" dirty="0" smtClean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83000"/>
              </a:lnSpc>
              <a:spcBef>
                <a:spcPts val="1800"/>
              </a:spcBef>
              <a:buFont typeface="Tahoma" panose="020B060403050404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189" y="6536104"/>
            <a:ext cx="10223342" cy="138243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25000"/>
              </a:lnSpc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1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4189" y="6536104"/>
            <a:ext cx="10223342" cy="138243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algn="l">
              <a:lnSpc>
                <a:spcPct val="125000"/>
              </a:lnSpc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61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iolet">
    <p:bg>
      <p:bgPr>
        <a:gradFill>
          <a:gsLst>
            <a:gs pos="8000">
              <a:schemeClr val="accent6">
                <a:lumMod val="75000"/>
              </a:schemeClr>
            </a:gs>
            <a:gs pos="100000">
              <a:srgbClr val="C6007E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5654842" y="516899"/>
            <a:ext cx="6014500" cy="5837871"/>
            <a:chOff x="5654842" y="516899"/>
            <a:chExt cx="6014500" cy="5837871"/>
          </a:xfrm>
          <a:solidFill>
            <a:schemeClr val="accent6">
              <a:lumMod val="75000"/>
              <a:alpha val="30000"/>
            </a:schemeClr>
          </a:solidFill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6123821" y="5025489"/>
              <a:ext cx="2346416" cy="1329281"/>
            </a:xfrm>
            <a:custGeom>
              <a:avLst/>
              <a:gdLst>
                <a:gd name="T0" fmla="*/ 0 w 652"/>
                <a:gd name="T1" fmla="*/ 0 h 369"/>
                <a:gd name="T2" fmla="*/ 14 w 652"/>
                <a:gd name="T3" fmla="*/ 12 h 369"/>
                <a:gd name="T4" fmla="*/ 6 w 652"/>
                <a:gd name="T5" fmla="*/ 74 h 369"/>
                <a:gd name="T6" fmla="*/ 15 w 652"/>
                <a:gd name="T7" fmla="*/ 32 h 369"/>
                <a:gd name="T8" fmla="*/ 6 w 652"/>
                <a:gd name="T9" fmla="*/ 74 h 369"/>
                <a:gd name="T10" fmla="*/ 10 w 652"/>
                <a:gd name="T11" fmla="*/ 94 h 369"/>
                <a:gd name="T12" fmla="*/ 35 w 652"/>
                <a:gd name="T13" fmla="*/ 129 h 369"/>
                <a:gd name="T14" fmla="*/ 651 w 652"/>
                <a:gd name="T15" fmla="*/ 158 h 369"/>
                <a:gd name="T16" fmla="*/ 637 w 652"/>
                <a:gd name="T17" fmla="*/ 138 h 369"/>
                <a:gd name="T18" fmla="*/ 650 w 652"/>
                <a:gd name="T19" fmla="*/ 116 h 369"/>
                <a:gd name="T20" fmla="*/ 651 w 652"/>
                <a:gd name="T21" fmla="*/ 158 h 369"/>
                <a:gd name="T22" fmla="*/ 29 w 652"/>
                <a:gd name="T23" fmla="*/ 153 h 369"/>
                <a:gd name="T24" fmla="*/ 60 w 652"/>
                <a:gd name="T25" fmla="*/ 183 h 369"/>
                <a:gd name="T26" fmla="*/ 634 w 652"/>
                <a:gd name="T27" fmla="*/ 219 h 369"/>
                <a:gd name="T28" fmla="*/ 633 w 652"/>
                <a:gd name="T29" fmla="*/ 176 h 369"/>
                <a:gd name="T30" fmla="*/ 634 w 652"/>
                <a:gd name="T31" fmla="*/ 219 h 369"/>
                <a:gd name="T32" fmla="*/ 58 w 652"/>
                <a:gd name="T33" fmla="*/ 208 h 369"/>
                <a:gd name="T34" fmla="*/ 95 w 652"/>
                <a:gd name="T35" fmla="*/ 232 h 369"/>
                <a:gd name="T36" fmla="*/ 600 w 652"/>
                <a:gd name="T37" fmla="*/ 272 h 369"/>
                <a:gd name="T38" fmla="*/ 612 w 652"/>
                <a:gd name="T39" fmla="*/ 230 h 369"/>
                <a:gd name="T40" fmla="*/ 600 w 652"/>
                <a:gd name="T41" fmla="*/ 272 h 369"/>
                <a:gd name="T42" fmla="*/ 98 w 652"/>
                <a:gd name="T43" fmla="*/ 256 h 369"/>
                <a:gd name="T44" fmla="*/ 138 w 652"/>
                <a:gd name="T45" fmla="*/ 273 h 369"/>
                <a:gd name="T46" fmla="*/ 555 w 652"/>
                <a:gd name="T47" fmla="*/ 315 h 369"/>
                <a:gd name="T48" fmla="*/ 576 w 652"/>
                <a:gd name="T49" fmla="*/ 277 h 369"/>
                <a:gd name="T50" fmla="*/ 555 w 652"/>
                <a:gd name="T51" fmla="*/ 315 h 369"/>
                <a:gd name="T52" fmla="*/ 146 w 652"/>
                <a:gd name="T53" fmla="*/ 296 h 369"/>
                <a:gd name="T54" fmla="*/ 188 w 652"/>
                <a:gd name="T55" fmla="*/ 305 h 369"/>
                <a:gd name="T56" fmla="*/ 237 w 652"/>
                <a:gd name="T57" fmla="*/ 343 h 369"/>
                <a:gd name="T58" fmla="*/ 205 w 652"/>
                <a:gd name="T59" fmla="*/ 314 h 369"/>
                <a:gd name="T60" fmla="*/ 237 w 652"/>
                <a:gd name="T61" fmla="*/ 343 h 369"/>
                <a:gd name="T62" fmla="*/ 496 w 652"/>
                <a:gd name="T63" fmla="*/ 335 h 369"/>
                <a:gd name="T64" fmla="*/ 530 w 652"/>
                <a:gd name="T65" fmla="*/ 316 h 369"/>
                <a:gd name="T66" fmla="*/ 537 w 652"/>
                <a:gd name="T67" fmla="*/ 329 h 369"/>
                <a:gd name="T68" fmla="*/ 297 w 652"/>
                <a:gd name="T69" fmla="*/ 360 h 369"/>
                <a:gd name="T70" fmla="*/ 261 w 652"/>
                <a:gd name="T71" fmla="*/ 336 h 369"/>
                <a:gd name="T72" fmla="*/ 297 w 652"/>
                <a:gd name="T73" fmla="*/ 360 h 369"/>
                <a:gd name="T74" fmla="*/ 439 w 652"/>
                <a:gd name="T75" fmla="*/ 350 h 369"/>
                <a:gd name="T76" fmla="*/ 482 w 652"/>
                <a:gd name="T77" fmla="*/ 355 h 369"/>
                <a:gd name="T78" fmla="*/ 359 w 652"/>
                <a:gd name="T79" fmla="*/ 368 h 369"/>
                <a:gd name="T80" fmla="*/ 320 w 652"/>
                <a:gd name="T81" fmla="*/ 350 h 369"/>
                <a:gd name="T82" fmla="*/ 359 w 652"/>
                <a:gd name="T83" fmla="*/ 368 h 369"/>
                <a:gd name="T84" fmla="*/ 383 w 652"/>
                <a:gd name="T85" fmla="*/ 369 h 369"/>
                <a:gd name="T86" fmla="*/ 380 w 652"/>
                <a:gd name="T87" fmla="*/ 354 h 369"/>
                <a:gd name="T88" fmla="*/ 383 w 652"/>
                <a:gd name="T89" fmla="*/ 355 h 369"/>
                <a:gd name="T90" fmla="*/ 421 w 652"/>
                <a:gd name="T91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369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8"/>
                    <a:pt x="14" y="12"/>
                  </a:cubicBezTo>
                  <a:lnTo>
                    <a:pt x="0" y="12"/>
                  </a:lnTo>
                  <a:close/>
                  <a:moveTo>
                    <a:pt x="6" y="74"/>
                  </a:moveTo>
                  <a:cubicBezTo>
                    <a:pt x="4" y="60"/>
                    <a:pt x="2" y="47"/>
                    <a:pt x="1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45"/>
                    <a:pt x="18" y="58"/>
                    <a:pt x="20" y="71"/>
                  </a:cubicBezTo>
                  <a:lnTo>
                    <a:pt x="6" y="74"/>
                  </a:lnTo>
                  <a:close/>
                  <a:moveTo>
                    <a:pt x="21" y="134"/>
                  </a:moveTo>
                  <a:cubicBezTo>
                    <a:pt x="17" y="121"/>
                    <a:pt x="13" y="108"/>
                    <a:pt x="10" y="9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104"/>
                    <a:pt x="31" y="117"/>
                    <a:pt x="35" y="129"/>
                  </a:cubicBezTo>
                  <a:lnTo>
                    <a:pt x="21" y="134"/>
                  </a:lnTo>
                  <a:close/>
                  <a:moveTo>
                    <a:pt x="651" y="158"/>
                  </a:moveTo>
                  <a:cubicBezTo>
                    <a:pt x="636" y="157"/>
                    <a:pt x="636" y="157"/>
                    <a:pt x="636" y="157"/>
                  </a:cubicBezTo>
                  <a:cubicBezTo>
                    <a:pt x="637" y="150"/>
                    <a:pt x="637" y="144"/>
                    <a:pt x="637" y="138"/>
                  </a:cubicBezTo>
                  <a:cubicBezTo>
                    <a:pt x="637" y="131"/>
                    <a:pt x="637" y="124"/>
                    <a:pt x="636" y="11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651" y="123"/>
                    <a:pt x="652" y="131"/>
                    <a:pt x="652" y="138"/>
                  </a:cubicBezTo>
                  <a:cubicBezTo>
                    <a:pt x="652" y="145"/>
                    <a:pt x="651" y="151"/>
                    <a:pt x="651" y="158"/>
                  </a:cubicBezTo>
                  <a:moveTo>
                    <a:pt x="47" y="190"/>
                  </a:moveTo>
                  <a:cubicBezTo>
                    <a:pt x="41" y="179"/>
                    <a:pt x="34" y="166"/>
                    <a:pt x="29" y="153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7" y="160"/>
                    <a:pt x="53" y="172"/>
                    <a:pt x="60" y="183"/>
                  </a:cubicBezTo>
                  <a:lnTo>
                    <a:pt x="47" y="190"/>
                  </a:lnTo>
                  <a:close/>
                  <a:moveTo>
                    <a:pt x="634" y="219"/>
                  </a:moveTo>
                  <a:cubicBezTo>
                    <a:pt x="621" y="213"/>
                    <a:pt x="621" y="213"/>
                    <a:pt x="621" y="213"/>
                  </a:cubicBezTo>
                  <a:cubicBezTo>
                    <a:pt x="626" y="201"/>
                    <a:pt x="631" y="188"/>
                    <a:pt x="633" y="176"/>
                  </a:cubicBezTo>
                  <a:cubicBezTo>
                    <a:pt x="647" y="179"/>
                    <a:pt x="647" y="179"/>
                    <a:pt x="647" y="179"/>
                  </a:cubicBezTo>
                  <a:cubicBezTo>
                    <a:pt x="644" y="193"/>
                    <a:pt x="640" y="206"/>
                    <a:pt x="634" y="219"/>
                  </a:cubicBezTo>
                  <a:moveTo>
                    <a:pt x="84" y="241"/>
                  </a:moveTo>
                  <a:cubicBezTo>
                    <a:pt x="75" y="231"/>
                    <a:pt x="66" y="219"/>
                    <a:pt x="58" y="208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8" y="211"/>
                    <a:pt x="86" y="222"/>
                    <a:pt x="95" y="232"/>
                  </a:cubicBezTo>
                  <a:lnTo>
                    <a:pt x="84" y="241"/>
                  </a:lnTo>
                  <a:close/>
                  <a:moveTo>
                    <a:pt x="600" y="272"/>
                  </a:moveTo>
                  <a:cubicBezTo>
                    <a:pt x="589" y="263"/>
                    <a:pt x="589" y="263"/>
                    <a:pt x="589" y="263"/>
                  </a:cubicBezTo>
                  <a:cubicBezTo>
                    <a:pt x="598" y="252"/>
                    <a:pt x="606" y="241"/>
                    <a:pt x="612" y="230"/>
                  </a:cubicBezTo>
                  <a:cubicBezTo>
                    <a:pt x="624" y="238"/>
                    <a:pt x="624" y="238"/>
                    <a:pt x="624" y="238"/>
                  </a:cubicBezTo>
                  <a:cubicBezTo>
                    <a:pt x="618" y="249"/>
                    <a:pt x="610" y="261"/>
                    <a:pt x="600" y="272"/>
                  </a:cubicBezTo>
                  <a:moveTo>
                    <a:pt x="129" y="284"/>
                  </a:moveTo>
                  <a:cubicBezTo>
                    <a:pt x="118" y="275"/>
                    <a:pt x="108" y="266"/>
                    <a:pt x="98" y="25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17" y="255"/>
                    <a:pt x="127" y="264"/>
                    <a:pt x="138" y="273"/>
                  </a:cubicBezTo>
                  <a:lnTo>
                    <a:pt x="129" y="284"/>
                  </a:lnTo>
                  <a:close/>
                  <a:moveTo>
                    <a:pt x="555" y="315"/>
                  </a:moveTo>
                  <a:cubicBezTo>
                    <a:pt x="547" y="304"/>
                    <a:pt x="547" y="304"/>
                    <a:pt x="547" y="304"/>
                  </a:cubicBezTo>
                  <a:cubicBezTo>
                    <a:pt x="557" y="295"/>
                    <a:pt x="567" y="286"/>
                    <a:pt x="576" y="277"/>
                  </a:cubicBezTo>
                  <a:cubicBezTo>
                    <a:pt x="586" y="287"/>
                    <a:pt x="586" y="287"/>
                    <a:pt x="586" y="287"/>
                  </a:cubicBezTo>
                  <a:cubicBezTo>
                    <a:pt x="577" y="297"/>
                    <a:pt x="567" y="306"/>
                    <a:pt x="555" y="315"/>
                  </a:cubicBezTo>
                  <a:moveTo>
                    <a:pt x="181" y="318"/>
                  </a:moveTo>
                  <a:cubicBezTo>
                    <a:pt x="169" y="311"/>
                    <a:pt x="157" y="304"/>
                    <a:pt x="146" y="296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65" y="292"/>
                    <a:pt x="176" y="299"/>
                    <a:pt x="188" y="305"/>
                  </a:cubicBezTo>
                  <a:lnTo>
                    <a:pt x="181" y="318"/>
                  </a:lnTo>
                  <a:close/>
                  <a:moveTo>
                    <a:pt x="237" y="343"/>
                  </a:moveTo>
                  <a:cubicBezTo>
                    <a:pt x="224" y="339"/>
                    <a:pt x="212" y="333"/>
                    <a:pt x="199" y="32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17" y="320"/>
                    <a:pt x="230" y="325"/>
                    <a:pt x="242" y="330"/>
                  </a:cubicBezTo>
                  <a:lnTo>
                    <a:pt x="237" y="343"/>
                  </a:lnTo>
                  <a:close/>
                  <a:moveTo>
                    <a:pt x="502" y="348"/>
                  </a:moveTo>
                  <a:cubicBezTo>
                    <a:pt x="496" y="335"/>
                    <a:pt x="496" y="335"/>
                    <a:pt x="496" y="335"/>
                  </a:cubicBezTo>
                  <a:cubicBezTo>
                    <a:pt x="509" y="330"/>
                    <a:pt x="520" y="324"/>
                    <a:pt x="529" y="317"/>
                  </a:cubicBezTo>
                  <a:cubicBezTo>
                    <a:pt x="530" y="316"/>
                    <a:pt x="530" y="316"/>
                    <a:pt x="530" y="316"/>
                  </a:cubicBezTo>
                  <a:cubicBezTo>
                    <a:pt x="539" y="328"/>
                    <a:pt x="539" y="328"/>
                    <a:pt x="539" y="328"/>
                  </a:cubicBezTo>
                  <a:cubicBezTo>
                    <a:pt x="537" y="329"/>
                    <a:pt x="537" y="329"/>
                    <a:pt x="537" y="329"/>
                  </a:cubicBezTo>
                  <a:cubicBezTo>
                    <a:pt x="527" y="336"/>
                    <a:pt x="515" y="343"/>
                    <a:pt x="502" y="348"/>
                  </a:cubicBezTo>
                  <a:moveTo>
                    <a:pt x="297" y="360"/>
                  </a:moveTo>
                  <a:cubicBezTo>
                    <a:pt x="284" y="357"/>
                    <a:pt x="270" y="354"/>
                    <a:pt x="257" y="350"/>
                  </a:cubicBezTo>
                  <a:cubicBezTo>
                    <a:pt x="261" y="336"/>
                    <a:pt x="261" y="336"/>
                    <a:pt x="261" y="336"/>
                  </a:cubicBezTo>
                  <a:cubicBezTo>
                    <a:pt x="274" y="340"/>
                    <a:pt x="287" y="343"/>
                    <a:pt x="300" y="346"/>
                  </a:cubicBezTo>
                  <a:lnTo>
                    <a:pt x="297" y="360"/>
                  </a:lnTo>
                  <a:close/>
                  <a:moveTo>
                    <a:pt x="441" y="364"/>
                  </a:moveTo>
                  <a:cubicBezTo>
                    <a:pt x="439" y="350"/>
                    <a:pt x="439" y="350"/>
                    <a:pt x="439" y="350"/>
                  </a:cubicBezTo>
                  <a:cubicBezTo>
                    <a:pt x="453" y="348"/>
                    <a:pt x="466" y="345"/>
                    <a:pt x="478" y="341"/>
                  </a:cubicBezTo>
                  <a:cubicBezTo>
                    <a:pt x="482" y="355"/>
                    <a:pt x="482" y="355"/>
                    <a:pt x="482" y="355"/>
                  </a:cubicBezTo>
                  <a:cubicBezTo>
                    <a:pt x="469" y="359"/>
                    <a:pt x="456" y="362"/>
                    <a:pt x="441" y="364"/>
                  </a:cubicBezTo>
                  <a:moveTo>
                    <a:pt x="359" y="368"/>
                  </a:moveTo>
                  <a:cubicBezTo>
                    <a:pt x="345" y="367"/>
                    <a:pt x="331" y="366"/>
                    <a:pt x="318" y="364"/>
                  </a:cubicBezTo>
                  <a:cubicBezTo>
                    <a:pt x="320" y="350"/>
                    <a:pt x="320" y="350"/>
                    <a:pt x="320" y="350"/>
                  </a:cubicBezTo>
                  <a:cubicBezTo>
                    <a:pt x="333" y="352"/>
                    <a:pt x="346" y="353"/>
                    <a:pt x="360" y="354"/>
                  </a:cubicBezTo>
                  <a:lnTo>
                    <a:pt x="359" y="368"/>
                  </a:lnTo>
                  <a:close/>
                  <a:moveTo>
                    <a:pt x="383" y="369"/>
                  </a:moveTo>
                  <a:cubicBezTo>
                    <a:pt x="383" y="369"/>
                    <a:pt x="383" y="369"/>
                    <a:pt x="383" y="369"/>
                  </a:cubicBezTo>
                  <a:cubicBezTo>
                    <a:pt x="379" y="369"/>
                    <a:pt x="379" y="369"/>
                    <a:pt x="379" y="369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95" y="355"/>
                    <a:pt x="408" y="354"/>
                    <a:pt x="419" y="353"/>
                  </a:cubicBezTo>
                  <a:cubicBezTo>
                    <a:pt x="421" y="367"/>
                    <a:pt x="421" y="367"/>
                    <a:pt x="421" y="367"/>
                  </a:cubicBezTo>
                  <a:cubicBezTo>
                    <a:pt x="409" y="368"/>
                    <a:pt x="396" y="369"/>
                    <a:pt x="383" y="369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7660183" y="4672232"/>
              <a:ext cx="773510" cy="644085"/>
            </a:xfrm>
            <a:custGeom>
              <a:avLst/>
              <a:gdLst>
                <a:gd name="T0" fmla="*/ 39 w 215"/>
                <a:gd name="T1" fmla="*/ 19 h 179"/>
                <a:gd name="T2" fmla="*/ 0 w 215"/>
                <a:gd name="T3" fmla="*/ 14 h 179"/>
                <a:gd name="T4" fmla="*/ 1 w 215"/>
                <a:gd name="T5" fmla="*/ 0 h 179"/>
                <a:gd name="T6" fmla="*/ 43 w 215"/>
                <a:gd name="T7" fmla="*/ 5 h 179"/>
                <a:gd name="T8" fmla="*/ 39 w 215"/>
                <a:gd name="T9" fmla="*/ 19 h 179"/>
                <a:gd name="T10" fmla="*/ 93 w 215"/>
                <a:gd name="T11" fmla="*/ 42 h 179"/>
                <a:gd name="T12" fmla="*/ 58 w 215"/>
                <a:gd name="T13" fmla="*/ 25 h 179"/>
                <a:gd name="T14" fmla="*/ 63 w 215"/>
                <a:gd name="T15" fmla="*/ 12 h 179"/>
                <a:gd name="T16" fmla="*/ 101 w 215"/>
                <a:gd name="T17" fmla="*/ 30 h 179"/>
                <a:gd name="T18" fmla="*/ 93 w 215"/>
                <a:gd name="T19" fmla="*/ 42 h 179"/>
                <a:gd name="T20" fmla="*/ 140 w 215"/>
                <a:gd name="T21" fmla="*/ 79 h 179"/>
                <a:gd name="T22" fmla="*/ 110 w 215"/>
                <a:gd name="T23" fmla="*/ 53 h 179"/>
                <a:gd name="T24" fmla="*/ 118 w 215"/>
                <a:gd name="T25" fmla="*/ 41 h 179"/>
                <a:gd name="T26" fmla="*/ 150 w 215"/>
                <a:gd name="T27" fmla="*/ 69 h 179"/>
                <a:gd name="T28" fmla="*/ 140 w 215"/>
                <a:gd name="T29" fmla="*/ 79 h 179"/>
                <a:gd name="T30" fmla="*/ 176 w 215"/>
                <a:gd name="T31" fmla="*/ 126 h 179"/>
                <a:gd name="T32" fmla="*/ 153 w 215"/>
                <a:gd name="T33" fmla="*/ 94 h 179"/>
                <a:gd name="T34" fmla="*/ 164 w 215"/>
                <a:gd name="T35" fmla="*/ 84 h 179"/>
                <a:gd name="T36" fmla="*/ 188 w 215"/>
                <a:gd name="T37" fmla="*/ 118 h 179"/>
                <a:gd name="T38" fmla="*/ 176 w 215"/>
                <a:gd name="T39" fmla="*/ 126 h 179"/>
                <a:gd name="T40" fmla="*/ 201 w 215"/>
                <a:gd name="T41" fmla="*/ 179 h 179"/>
                <a:gd name="T42" fmla="*/ 186 w 215"/>
                <a:gd name="T43" fmla="*/ 143 h 179"/>
                <a:gd name="T44" fmla="*/ 199 w 215"/>
                <a:gd name="T45" fmla="*/ 136 h 179"/>
                <a:gd name="T46" fmla="*/ 215 w 215"/>
                <a:gd name="T47" fmla="*/ 175 h 179"/>
                <a:gd name="T48" fmla="*/ 201 w 215"/>
                <a:gd name="T4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9">
                  <a:moveTo>
                    <a:pt x="39" y="19"/>
                  </a:moveTo>
                  <a:cubicBezTo>
                    <a:pt x="27" y="16"/>
                    <a:pt x="14" y="14"/>
                    <a:pt x="0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9" y="2"/>
                    <a:pt x="43" y="5"/>
                  </a:cubicBezTo>
                  <a:lnTo>
                    <a:pt x="39" y="19"/>
                  </a:lnTo>
                  <a:close/>
                  <a:moveTo>
                    <a:pt x="93" y="42"/>
                  </a:moveTo>
                  <a:cubicBezTo>
                    <a:pt x="82" y="35"/>
                    <a:pt x="70" y="29"/>
                    <a:pt x="58" y="2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6"/>
                    <a:pt x="89" y="22"/>
                    <a:pt x="101" y="30"/>
                  </a:cubicBezTo>
                  <a:lnTo>
                    <a:pt x="93" y="42"/>
                  </a:lnTo>
                  <a:close/>
                  <a:moveTo>
                    <a:pt x="140" y="79"/>
                  </a:moveTo>
                  <a:cubicBezTo>
                    <a:pt x="130" y="69"/>
                    <a:pt x="120" y="60"/>
                    <a:pt x="110" y="53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9" y="49"/>
                    <a:pt x="140" y="59"/>
                    <a:pt x="150" y="69"/>
                  </a:cubicBezTo>
                  <a:lnTo>
                    <a:pt x="140" y="79"/>
                  </a:lnTo>
                  <a:close/>
                  <a:moveTo>
                    <a:pt x="176" y="126"/>
                  </a:moveTo>
                  <a:cubicBezTo>
                    <a:pt x="169" y="114"/>
                    <a:pt x="161" y="104"/>
                    <a:pt x="153" y="9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73" y="95"/>
                    <a:pt x="181" y="106"/>
                    <a:pt x="188" y="118"/>
                  </a:cubicBezTo>
                  <a:lnTo>
                    <a:pt x="176" y="126"/>
                  </a:lnTo>
                  <a:close/>
                  <a:moveTo>
                    <a:pt x="201" y="179"/>
                  </a:moveTo>
                  <a:cubicBezTo>
                    <a:pt x="198" y="168"/>
                    <a:pt x="193" y="155"/>
                    <a:pt x="186" y="143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6" y="149"/>
                    <a:pt x="211" y="163"/>
                    <a:pt x="215" y="175"/>
                  </a:cubicBezTo>
                  <a:lnTo>
                    <a:pt x="201" y="179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5979169" y="4685937"/>
              <a:ext cx="324327" cy="284738"/>
            </a:xfrm>
            <a:custGeom>
              <a:avLst/>
              <a:gdLst>
                <a:gd name="T0" fmla="*/ 104 w 213"/>
                <a:gd name="T1" fmla="*/ 69 h 187"/>
                <a:gd name="T2" fmla="*/ 57 w 213"/>
                <a:gd name="T3" fmla="*/ 152 h 187"/>
                <a:gd name="T4" fmla="*/ 154 w 213"/>
                <a:gd name="T5" fmla="*/ 152 h 187"/>
                <a:gd name="T6" fmla="*/ 104 w 213"/>
                <a:gd name="T7" fmla="*/ 69 h 187"/>
                <a:gd name="T8" fmla="*/ 0 w 213"/>
                <a:gd name="T9" fmla="*/ 187 h 187"/>
                <a:gd name="T10" fmla="*/ 104 w 213"/>
                <a:gd name="T11" fmla="*/ 0 h 187"/>
                <a:gd name="T12" fmla="*/ 213 w 213"/>
                <a:gd name="T13" fmla="*/ 185 h 187"/>
                <a:gd name="T14" fmla="*/ 0 w 213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87">
                  <a:moveTo>
                    <a:pt x="104" y="69"/>
                  </a:moveTo>
                  <a:lnTo>
                    <a:pt x="57" y="152"/>
                  </a:lnTo>
                  <a:lnTo>
                    <a:pt x="154" y="152"/>
                  </a:lnTo>
                  <a:lnTo>
                    <a:pt x="104" y="69"/>
                  </a:lnTo>
                  <a:close/>
                  <a:moveTo>
                    <a:pt x="0" y="187"/>
                  </a:moveTo>
                  <a:lnTo>
                    <a:pt x="104" y="0"/>
                  </a:lnTo>
                  <a:lnTo>
                    <a:pt x="213" y="185"/>
                  </a:lnTo>
                  <a:lnTo>
                    <a:pt x="0" y="187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6630866" y="2689732"/>
              <a:ext cx="2781897" cy="2768192"/>
            </a:xfrm>
            <a:custGeom>
              <a:avLst/>
              <a:gdLst>
                <a:gd name="T0" fmla="*/ 388 w 773"/>
                <a:gd name="T1" fmla="*/ 768 h 768"/>
                <a:gd name="T2" fmla="*/ 125 w 773"/>
                <a:gd name="T3" fmla="*/ 663 h 768"/>
                <a:gd name="T4" fmla="*/ 6 w 773"/>
                <a:gd name="T5" fmla="*/ 395 h 768"/>
                <a:gd name="T6" fmla="*/ 378 w 773"/>
                <a:gd name="T7" fmla="*/ 3 h 768"/>
                <a:gd name="T8" fmla="*/ 665 w 773"/>
                <a:gd name="T9" fmla="*/ 121 h 768"/>
                <a:gd name="T10" fmla="*/ 654 w 773"/>
                <a:gd name="T11" fmla="*/ 131 h 768"/>
                <a:gd name="T12" fmla="*/ 378 w 773"/>
                <a:gd name="T13" fmla="*/ 17 h 768"/>
                <a:gd name="T14" fmla="*/ 20 w 773"/>
                <a:gd name="T15" fmla="*/ 395 h 768"/>
                <a:gd name="T16" fmla="*/ 135 w 773"/>
                <a:gd name="T17" fmla="*/ 652 h 768"/>
                <a:gd name="T18" fmla="*/ 398 w 773"/>
                <a:gd name="T19" fmla="*/ 753 h 768"/>
                <a:gd name="T20" fmla="*/ 655 w 773"/>
                <a:gd name="T21" fmla="*/ 639 h 768"/>
                <a:gd name="T22" fmla="*/ 756 w 773"/>
                <a:gd name="T23" fmla="*/ 375 h 768"/>
                <a:gd name="T24" fmla="*/ 720 w 773"/>
                <a:gd name="T25" fmla="*/ 226 h 768"/>
                <a:gd name="T26" fmla="*/ 733 w 773"/>
                <a:gd name="T27" fmla="*/ 220 h 768"/>
                <a:gd name="T28" fmla="*/ 771 w 773"/>
                <a:gd name="T29" fmla="*/ 375 h 768"/>
                <a:gd name="T30" fmla="*/ 666 w 773"/>
                <a:gd name="T31" fmla="*/ 648 h 768"/>
                <a:gd name="T32" fmla="*/ 398 w 773"/>
                <a:gd name="T33" fmla="*/ 768 h 768"/>
                <a:gd name="T34" fmla="*/ 388 w 773"/>
                <a:gd name="T35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68">
                  <a:moveTo>
                    <a:pt x="388" y="768"/>
                  </a:moveTo>
                  <a:cubicBezTo>
                    <a:pt x="289" y="768"/>
                    <a:pt x="196" y="731"/>
                    <a:pt x="125" y="663"/>
                  </a:cubicBezTo>
                  <a:cubicBezTo>
                    <a:pt x="51" y="592"/>
                    <a:pt x="8" y="497"/>
                    <a:pt x="6" y="395"/>
                  </a:cubicBezTo>
                  <a:cubicBezTo>
                    <a:pt x="0" y="184"/>
                    <a:pt x="167" y="8"/>
                    <a:pt x="378" y="3"/>
                  </a:cubicBezTo>
                  <a:cubicBezTo>
                    <a:pt x="486" y="0"/>
                    <a:pt x="590" y="43"/>
                    <a:pt x="665" y="121"/>
                  </a:cubicBezTo>
                  <a:cubicBezTo>
                    <a:pt x="654" y="131"/>
                    <a:pt x="654" y="131"/>
                    <a:pt x="654" y="131"/>
                  </a:cubicBezTo>
                  <a:cubicBezTo>
                    <a:pt x="583" y="56"/>
                    <a:pt x="482" y="15"/>
                    <a:pt x="378" y="17"/>
                  </a:cubicBezTo>
                  <a:cubicBezTo>
                    <a:pt x="175" y="22"/>
                    <a:pt x="15" y="192"/>
                    <a:pt x="20" y="395"/>
                  </a:cubicBezTo>
                  <a:cubicBezTo>
                    <a:pt x="23" y="493"/>
                    <a:pt x="63" y="584"/>
                    <a:pt x="135" y="652"/>
                  </a:cubicBezTo>
                  <a:cubicBezTo>
                    <a:pt x="206" y="720"/>
                    <a:pt x="299" y="756"/>
                    <a:pt x="398" y="753"/>
                  </a:cubicBezTo>
                  <a:cubicBezTo>
                    <a:pt x="496" y="751"/>
                    <a:pt x="587" y="710"/>
                    <a:pt x="655" y="639"/>
                  </a:cubicBezTo>
                  <a:cubicBezTo>
                    <a:pt x="723" y="567"/>
                    <a:pt x="759" y="474"/>
                    <a:pt x="756" y="375"/>
                  </a:cubicBezTo>
                  <a:cubicBezTo>
                    <a:pt x="755" y="323"/>
                    <a:pt x="743" y="273"/>
                    <a:pt x="720" y="226"/>
                  </a:cubicBezTo>
                  <a:cubicBezTo>
                    <a:pt x="733" y="220"/>
                    <a:pt x="733" y="220"/>
                    <a:pt x="733" y="220"/>
                  </a:cubicBezTo>
                  <a:cubicBezTo>
                    <a:pt x="757" y="268"/>
                    <a:pt x="769" y="321"/>
                    <a:pt x="771" y="375"/>
                  </a:cubicBezTo>
                  <a:cubicBezTo>
                    <a:pt x="773" y="477"/>
                    <a:pt x="736" y="574"/>
                    <a:pt x="666" y="648"/>
                  </a:cubicBezTo>
                  <a:cubicBezTo>
                    <a:pt x="595" y="723"/>
                    <a:pt x="500" y="765"/>
                    <a:pt x="398" y="768"/>
                  </a:cubicBezTo>
                  <a:cubicBezTo>
                    <a:pt x="395" y="768"/>
                    <a:pt x="391" y="768"/>
                    <a:pt x="388" y="768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9233088" y="3853042"/>
              <a:ext cx="85269" cy="73088"/>
            </a:xfrm>
            <a:custGeom>
              <a:avLst/>
              <a:gdLst>
                <a:gd name="T0" fmla="*/ 20 w 24"/>
                <a:gd name="T1" fmla="*/ 20 h 20"/>
                <a:gd name="T2" fmla="*/ 0 w 24"/>
                <a:gd name="T3" fmla="*/ 13 h 20"/>
                <a:gd name="T4" fmla="*/ 6 w 24"/>
                <a:gd name="T5" fmla="*/ 0 h 20"/>
                <a:gd name="T6" fmla="*/ 24 w 24"/>
                <a:gd name="T7" fmla="*/ 7 h 20"/>
                <a:gd name="T8" fmla="*/ 2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0" y="20"/>
                  </a:moveTo>
                  <a:cubicBezTo>
                    <a:pt x="13" y="18"/>
                    <a:pt x="7" y="16"/>
                    <a:pt x="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2"/>
                    <a:pt x="18" y="5"/>
                    <a:pt x="24" y="7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8526575" y="3042988"/>
              <a:ext cx="651698" cy="822235"/>
            </a:xfrm>
            <a:custGeom>
              <a:avLst/>
              <a:gdLst>
                <a:gd name="T0" fmla="*/ 10 w 181"/>
                <a:gd name="T1" fmla="*/ 42 h 228"/>
                <a:gd name="T2" fmla="*/ 0 w 181"/>
                <a:gd name="T3" fmla="*/ 3 h 228"/>
                <a:gd name="T4" fmla="*/ 14 w 181"/>
                <a:gd name="T5" fmla="*/ 0 h 228"/>
                <a:gd name="T6" fmla="*/ 24 w 181"/>
                <a:gd name="T7" fmla="*/ 37 h 228"/>
                <a:gd name="T8" fmla="*/ 10 w 181"/>
                <a:gd name="T9" fmla="*/ 42 h 228"/>
                <a:gd name="T10" fmla="*/ 36 w 181"/>
                <a:gd name="T11" fmla="*/ 100 h 228"/>
                <a:gd name="T12" fmla="*/ 19 w 181"/>
                <a:gd name="T13" fmla="*/ 64 h 228"/>
                <a:gd name="T14" fmla="*/ 32 w 181"/>
                <a:gd name="T15" fmla="*/ 59 h 228"/>
                <a:gd name="T16" fmla="*/ 49 w 181"/>
                <a:gd name="T17" fmla="*/ 92 h 228"/>
                <a:gd name="T18" fmla="*/ 36 w 181"/>
                <a:gd name="T19" fmla="*/ 100 h 228"/>
                <a:gd name="T20" fmla="*/ 74 w 181"/>
                <a:gd name="T21" fmla="*/ 151 h 228"/>
                <a:gd name="T22" fmla="*/ 49 w 181"/>
                <a:gd name="T23" fmla="*/ 120 h 228"/>
                <a:gd name="T24" fmla="*/ 61 w 181"/>
                <a:gd name="T25" fmla="*/ 112 h 228"/>
                <a:gd name="T26" fmla="*/ 84 w 181"/>
                <a:gd name="T27" fmla="*/ 142 h 228"/>
                <a:gd name="T28" fmla="*/ 74 w 181"/>
                <a:gd name="T29" fmla="*/ 151 h 228"/>
                <a:gd name="T30" fmla="*/ 120 w 181"/>
                <a:gd name="T31" fmla="*/ 195 h 228"/>
                <a:gd name="T32" fmla="*/ 90 w 181"/>
                <a:gd name="T33" fmla="*/ 169 h 228"/>
                <a:gd name="T34" fmla="*/ 100 w 181"/>
                <a:gd name="T35" fmla="*/ 159 h 228"/>
                <a:gd name="T36" fmla="*/ 129 w 181"/>
                <a:gd name="T37" fmla="*/ 183 h 228"/>
                <a:gd name="T38" fmla="*/ 120 w 181"/>
                <a:gd name="T39" fmla="*/ 195 h 228"/>
                <a:gd name="T40" fmla="*/ 174 w 181"/>
                <a:gd name="T41" fmla="*/ 228 h 228"/>
                <a:gd name="T42" fmla="*/ 140 w 181"/>
                <a:gd name="T43" fmla="*/ 209 h 228"/>
                <a:gd name="T44" fmla="*/ 148 w 181"/>
                <a:gd name="T45" fmla="*/ 197 h 228"/>
                <a:gd name="T46" fmla="*/ 181 w 181"/>
                <a:gd name="T47" fmla="*/ 216 h 228"/>
                <a:gd name="T48" fmla="*/ 174 w 181"/>
                <a:gd name="T4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228">
                  <a:moveTo>
                    <a:pt x="10" y="42"/>
                  </a:moveTo>
                  <a:cubicBezTo>
                    <a:pt x="6" y="29"/>
                    <a:pt x="3" y="16"/>
                    <a:pt x="0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3"/>
                    <a:pt x="20" y="25"/>
                    <a:pt x="24" y="37"/>
                  </a:cubicBezTo>
                  <a:lnTo>
                    <a:pt x="10" y="42"/>
                  </a:lnTo>
                  <a:close/>
                  <a:moveTo>
                    <a:pt x="36" y="100"/>
                  </a:moveTo>
                  <a:cubicBezTo>
                    <a:pt x="30" y="88"/>
                    <a:pt x="24" y="76"/>
                    <a:pt x="19" y="64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7" y="70"/>
                    <a:pt x="43" y="82"/>
                    <a:pt x="49" y="92"/>
                  </a:cubicBezTo>
                  <a:lnTo>
                    <a:pt x="36" y="100"/>
                  </a:lnTo>
                  <a:close/>
                  <a:moveTo>
                    <a:pt x="74" y="151"/>
                  </a:moveTo>
                  <a:cubicBezTo>
                    <a:pt x="65" y="142"/>
                    <a:pt x="57" y="131"/>
                    <a:pt x="49" y="12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8" y="122"/>
                    <a:pt x="76" y="132"/>
                    <a:pt x="84" y="142"/>
                  </a:cubicBezTo>
                  <a:lnTo>
                    <a:pt x="74" y="151"/>
                  </a:lnTo>
                  <a:close/>
                  <a:moveTo>
                    <a:pt x="120" y="195"/>
                  </a:moveTo>
                  <a:cubicBezTo>
                    <a:pt x="110" y="187"/>
                    <a:pt x="100" y="178"/>
                    <a:pt x="90" y="169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9" y="167"/>
                    <a:pt x="119" y="176"/>
                    <a:pt x="129" y="183"/>
                  </a:cubicBezTo>
                  <a:lnTo>
                    <a:pt x="120" y="195"/>
                  </a:lnTo>
                  <a:close/>
                  <a:moveTo>
                    <a:pt x="174" y="228"/>
                  </a:moveTo>
                  <a:cubicBezTo>
                    <a:pt x="162" y="223"/>
                    <a:pt x="151" y="216"/>
                    <a:pt x="140" y="209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58" y="204"/>
                    <a:pt x="169" y="210"/>
                    <a:pt x="181" y="216"/>
                  </a:cubicBezTo>
                  <a:lnTo>
                    <a:pt x="174" y="228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8505258" y="2892246"/>
              <a:ext cx="57861" cy="74611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 h 21"/>
                <a:gd name="T4" fmla="*/ 15 w 16"/>
                <a:gd name="T5" fmla="*/ 0 h 21"/>
                <a:gd name="T6" fmla="*/ 16 w 16"/>
                <a:gd name="T7" fmla="*/ 20 h 21"/>
                <a:gd name="T8" fmla="*/ 2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1" y="15"/>
                    <a:pt x="1" y="8"/>
                    <a:pt x="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6" y="13"/>
                    <a:pt x="16" y="20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8505258" y="2686686"/>
              <a:ext cx="57861" cy="79178"/>
            </a:xfrm>
            <a:custGeom>
              <a:avLst/>
              <a:gdLst>
                <a:gd name="T0" fmla="*/ 14 w 16"/>
                <a:gd name="T1" fmla="*/ 22 h 22"/>
                <a:gd name="T2" fmla="*/ 0 w 16"/>
                <a:gd name="T3" fmla="*/ 21 h 22"/>
                <a:gd name="T4" fmla="*/ 2 w 16"/>
                <a:gd name="T5" fmla="*/ 0 h 22"/>
                <a:gd name="T6" fmla="*/ 16 w 16"/>
                <a:gd name="T7" fmla="*/ 2 h 22"/>
                <a:gd name="T8" fmla="*/ 14 w 1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7"/>
                    <a:pt x="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9"/>
                    <a:pt x="15" y="15"/>
                    <a:pt x="14" y="22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8523530" y="1666505"/>
              <a:ext cx="2296168" cy="2317486"/>
            </a:xfrm>
            <a:custGeom>
              <a:avLst/>
              <a:gdLst>
                <a:gd name="T0" fmla="*/ 316 w 638"/>
                <a:gd name="T1" fmla="*/ 14 h 643"/>
                <a:gd name="T2" fmla="*/ 316 w 638"/>
                <a:gd name="T3" fmla="*/ 0 h 643"/>
                <a:gd name="T4" fmla="*/ 348 w 638"/>
                <a:gd name="T5" fmla="*/ 15 h 643"/>
                <a:gd name="T6" fmla="*/ 287 w 638"/>
                <a:gd name="T7" fmla="*/ 1 h 643"/>
                <a:gd name="T8" fmla="*/ 406 w 638"/>
                <a:gd name="T9" fmla="*/ 27 h 643"/>
                <a:gd name="T10" fmla="*/ 410 w 638"/>
                <a:gd name="T11" fmla="*/ 13 h 643"/>
                <a:gd name="T12" fmla="*/ 186 w 638"/>
                <a:gd name="T13" fmla="*/ 27 h 643"/>
                <a:gd name="T14" fmla="*/ 192 w 638"/>
                <a:gd name="T15" fmla="*/ 40 h 643"/>
                <a:gd name="T16" fmla="*/ 430 w 638"/>
                <a:gd name="T17" fmla="*/ 20 h 643"/>
                <a:gd name="T18" fmla="*/ 140 w 638"/>
                <a:gd name="T19" fmla="*/ 69 h 643"/>
                <a:gd name="T20" fmla="*/ 174 w 638"/>
                <a:gd name="T21" fmla="*/ 49 h 643"/>
                <a:gd name="T22" fmla="*/ 478 w 638"/>
                <a:gd name="T23" fmla="*/ 60 h 643"/>
                <a:gd name="T24" fmla="*/ 511 w 638"/>
                <a:gd name="T25" fmla="*/ 83 h 643"/>
                <a:gd name="T26" fmla="*/ 115 w 638"/>
                <a:gd name="T27" fmla="*/ 70 h 643"/>
                <a:gd name="T28" fmla="*/ 553 w 638"/>
                <a:gd name="T29" fmla="*/ 125 h 643"/>
                <a:gd name="T30" fmla="*/ 564 w 638"/>
                <a:gd name="T31" fmla="*/ 116 h 643"/>
                <a:gd name="T32" fmla="*/ 46 w 638"/>
                <a:gd name="T33" fmla="*/ 147 h 643"/>
                <a:gd name="T34" fmla="*/ 58 w 638"/>
                <a:gd name="T35" fmla="*/ 155 h 643"/>
                <a:gd name="T36" fmla="*/ 577 w 638"/>
                <a:gd name="T37" fmla="*/ 132 h 643"/>
                <a:gd name="T38" fmla="*/ 31 w 638"/>
                <a:gd name="T39" fmla="*/ 208 h 643"/>
                <a:gd name="T40" fmla="*/ 48 w 638"/>
                <a:gd name="T41" fmla="*/ 172 h 643"/>
                <a:gd name="T42" fmla="*/ 595 w 638"/>
                <a:gd name="T43" fmla="*/ 192 h 643"/>
                <a:gd name="T44" fmla="*/ 610 w 638"/>
                <a:gd name="T45" fmla="*/ 229 h 643"/>
                <a:gd name="T46" fmla="*/ 10 w 638"/>
                <a:gd name="T47" fmla="*/ 222 h 643"/>
                <a:gd name="T48" fmla="*/ 622 w 638"/>
                <a:gd name="T49" fmla="*/ 288 h 643"/>
                <a:gd name="T50" fmla="*/ 636 w 638"/>
                <a:gd name="T51" fmla="*/ 286 h 643"/>
                <a:gd name="T52" fmla="*/ 623 w 638"/>
                <a:gd name="T53" fmla="*/ 347 h 643"/>
                <a:gd name="T54" fmla="*/ 623 w 638"/>
                <a:gd name="T55" fmla="*/ 308 h 643"/>
                <a:gd name="T56" fmla="*/ 638 w 638"/>
                <a:gd name="T57" fmla="*/ 325 h 643"/>
                <a:gd name="T58" fmla="*/ 612 w 638"/>
                <a:gd name="T59" fmla="*/ 406 h 643"/>
                <a:gd name="T60" fmla="*/ 626 w 638"/>
                <a:gd name="T61" fmla="*/ 410 h 643"/>
                <a:gd name="T62" fmla="*/ 606 w 638"/>
                <a:gd name="T63" fmla="*/ 425 h 643"/>
                <a:gd name="T64" fmla="*/ 569 w 638"/>
                <a:gd name="T65" fmla="*/ 521 h 643"/>
                <a:gd name="T66" fmla="*/ 593 w 638"/>
                <a:gd name="T67" fmla="*/ 486 h 643"/>
                <a:gd name="T68" fmla="*/ 516 w 638"/>
                <a:gd name="T69" fmla="*/ 555 h 643"/>
                <a:gd name="T70" fmla="*/ 526 w 638"/>
                <a:gd name="T71" fmla="*/ 566 h 643"/>
                <a:gd name="T72" fmla="*/ 501 w 638"/>
                <a:gd name="T73" fmla="*/ 567 h 643"/>
                <a:gd name="T74" fmla="*/ 418 w 638"/>
                <a:gd name="T75" fmla="*/ 627 h 643"/>
                <a:gd name="T76" fmla="*/ 456 w 638"/>
                <a:gd name="T77" fmla="*/ 611 h 643"/>
                <a:gd name="T78" fmla="*/ 355 w 638"/>
                <a:gd name="T79" fmla="*/ 626 h 643"/>
                <a:gd name="T80" fmla="*/ 357 w 638"/>
                <a:gd name="T81" fmla="*/ 640 h 643"/>
                <a:gd name="T82" fmla="*/ 294 w 638"/>
                <a:gd name="T83" fmla="*/ 642 h 643"/>
                <a:gd name="T84" fmla="*/ 317 w 638"/>
                <a:gd name="T85" fmla="*/ 629 h 643"/>
                <a:gd name="T86" fmla="*/ 317 w 638"/>
                <a:gd name="T87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643">
                  <a:moveTo>
                    <a:pt x="348" y="15"/>
                  </a:moveTo>
                  <a:cubicBezTo>
                    <a:pt x="339" y="15"/>
                    <a:pt x="329" y="14"/>
                    <a:pt x="320" y="14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08" y="14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0" y="0"/>
                    <a:pt x="313" y="0"/>
                    <a:pt x="316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40" y="0"/>
                    <a:pt x="349" y="1"/>
                  </a:cubicBezTo>
                  <a:lnTo>
                    <a:pt x="348" y="15"/>
                  </a:lnTo>
                  <a:close/>
                  <a:moveTo>
                    <a:pt x="249" y="21"/>
                  </a:moveTo>
                  <a:cubicBezTo>
                    <a:pt x="246" y="7"/>
                    <a:pt x="246" y="7"/>
                    <a:pt x="246" y="7"/>
                  </a:cubicBezTo>
                  <a:cubicBezTo>
                    <a:pt x="259" y="4"/>
                    <a:pt x="273" y="2"/>
                    <a:pt x="287" y="1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75" y="16"/>
                    <a:pt x="262" y="18"/>
                    <a:pt x="249" y="21"/>
                  </a:cubicBezTo>
                  <a:moveTo>
                    <a:pt x="406" y="27"/>
                  </a:moveTo>
                  <a:cubicBezTo>
                    <a:pt x="393" y="23"/>
                    <a:pt x="380" y="20"/>
                    <a:pt x="367" y="18"/>
                  </a:cubicBezTo>
                  <a:cubicBezTo>
                    <a:pt x="370" y="4"/>
                    <a:pt x="370" y="4"/>
                    <a:pt x="370" y="4"/>
                  </a:cubicBezTo>
                  <a:cubicBezTo>
                    <a:pt x="383" y="6"/>
                    <a:pt x="397" y="9"/>
                    <a:pt x="410" y="13"/>
                  </a:cubicBezTo>
                  <a:lnTo>
                    <a:pt x="406" y="27"/>
                  </a:lnTo>
                  <a:close/>
                  <a:moveTo>
                    <a:pt x="192" y="40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99" y="21"/>
                    <a:pt x="212" y="16"/>
                    <a:pt x="225" y="13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17" y="30"/>
                    <a:pt x="204" y="35"/>
                    <a:pt x="192" y="40"/>
                  </a:cubicBezTo>
                  <a:moveTo>
                    <a:pt x="461" y="50"/>
                  </a:moveTo>
                  <a:cubicBezTo>
                    <a:pt x="450" y="44"/>
                    <a:pt x="437" y="38"/>
                    <a:pt x="425" y="34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43" y="25"/>
                    <a:pt x="456" y="31"/>
                    <a:pt x="468" y="37"/>
                  </a:cubicBezTo>
                  <a:lnTo>
                    <a:pt x="461" y="50"/>
                  </a:lnTo>
                  <a:close/>
                  <a:moveTo>
                    <a:pt x="140" y="69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43" y="50"/>
                    <a:pt x="155" y="42"/>
                    <a:pt x="168" y="36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62" y="55"/>
                    <a:pt x="151" y="62"/>
                    <a:pt x="140" y="69"/>
                  </a:cubicBezTo>
                  <a:moveTo>
                    <a:pt x="511" y="83"/>
                  </a:moveTo>
                  <a:cubicBezTo>
                    <a:pt x="501" y="75"/>
                    <a:pt x="490" y="67"/>
                    <a:pt x="478" y="60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98" y="55"/>
                    <a:pt x="509" y="63"/>
                    <a:pt x="520" y="72"/>
                  </a:cubicBezTo>
                  <a:lnTo>
                    <a:pt x="511" y="83"/>
                  </a:lnTo>
                  <a:close/>
                  <a:moveTo>
                    <a:pt x="95" y="108"/>
                  </a:moveTo>
                  <a:cubicBezTo>
                    <a:pt x="85" y="98"/>
                    <a:pt x="85" y="98"/>
                    <a:pt x="85" y="98"/>
                  </a:cubicBezTo>
                  <a:cubicBezTo>
                    <a:pt x="94" y="88"/>
                    <a:pt x="104" y="79"/>
                    <a:pt x="115" y="70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14" y="90"/>
                    <a:pt x="104" y="99"/>
                    <a:pt x="95" y="108"/>
                  </a:cubicBezTo>
                  <a:moveTo>
                    <a:pt x="553" y="125"/>
                  </a:moveTo>
                  <a:cubicBezTo>
                    <a:pt x="545" y="115"/>
                    <a:pt x="535" y="105"/>
                    <a:pt x="526" y="96"/>
                  </a:cubicBezTo>
                  <a:cubicBezTo>
                    <a:pt x="536" y="86"/>
                    <a:pt x="536" y="86"/>
                    <a:pt x="536" y="86"/>
                  </a:cubicBezTo>
                  <a:cubicBezTo>
                    <a:pt x="546" y="95"/>
                    <a:pt x="555" y="105"/>
                    <a:pt x="564" y="116"/>
                  </a:cubicBezTo>
                  <a:lnTo>
                    <a:pt x="553" y="125"/>
                  </a:lnTo>
                  <a:close/>
                  <a:moveTo>
                    <a:pt x="58" y="155"/>
                  </a:moveTo>
                  <a:cubicBezTo>
                    <a:pt x="46" y="147"/>
                    <a:pt x="46" y="147"/>
                    <a:pt x="46" y="147"/>
                  </a:cubicBezTo>
                  <a:cubicBezTo>
                    <a:pt x="53" y="135"/>
                    <a:pt x="62" y="124"/>
                    <a:pt x="71" y="114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65" y="144"/>
                    <a:pt x="58" y="155"/>
                  </a:cubicBezTo>
                  <a:moveTo>
                    <a:pt x="587" y="175"/>
                  </a:moveTo>
                  <a:cubicBezTo>
                    <a:pt x="580" y="163"/>
                    <a:pt x="573" y="152"/>
                    <a:pt x="565" y="141"/>
                  </a:cubicBezTo>
                  <a:cubicBezTo>
                    <a:pt x="577" y="132"/>
                    <a:pt x="577" y="132"/>
                    <a:pt x="577" y="132"/>
                  </a:cubicBezTo>
                  <a:cubicBezTo>
                    <a:pt x="585" y="144"/>
                    <a:pt x="593" y="156"/>
                    <a:pt x="599" y="168"/>
                  </a:cubicBezTo>
                  <a:lnTo>
                    <a:pt x="587" y="175"/>
                  </a:lnTo>
                  <a:close/>
                  <a:moveTo>
                    <a:pt x="31" y="208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22" y="190"/>
                    <a:pt x="28" y="177"/>
                    <a:pt x="35" y="16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1" y="184"/>
                    <a:pt x="35" y="196"/>
                    <a:pt x="31" y="208"/>
                  </a:cubicBezTo>
                  <a:moveTo>
                    <a:pt x="610" y="229"/>
                  </a:moveTo>
                  <a:cubicBezTo>
                    <a:pt x="606" y="217"/>
                    <a:pt x="601" y="204"/>
                    <a:pt x="595" y="192"/>
                  </a:cubicBezTo>
                  <a:cubicBezTo>
                    <a:pt x="609" y="186"/>
                    <a:pt x="609" y="186"/>
                    <a:pt x="609" y="186"/>
                  </a:cubicBezTo>
                  <a:cubicBezTo>
                    <a:pt x="614" y="199"/>
                    <a:pt x="619" y="212"/>
                    <a:pt x="624" y="225"/>
                  </a:cubicBezTo>
                  <a:lnTo>
                    <a:pt x="610" y="229"/>
                  </a:lnTo>
                  <a:close/>
                  <a:moveTo>
                    <a:pt x="14" y="265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2" y="249"/>
                    <a:pt x="6" y="235"/>
                    <a:pt x="10" y="222"/>
                  </a:cubicBezTo>
                  <a:cubicBezTo>
                    <a:pt x="24" y="227"/>
                    <a:pt x="24" y="227"/>
                    <a:pt x="24" y="227"/>
                  </a:cubicBezTo>
                  <a:cubicBezTo>
                    <a:pt x="20" y="239"/>
                    <a:pt x="17" y="252"/>
                    <a:pt x="14" y="265"/>
                  </a:cubicBezTo>
                  <a:moveTo>
                    <a:pt x="622" y="288"/>
                  </a:moveTo>
                  <a:cubicBezTo>
                    <a:pt x="621" y="275"/>
                    <a:pt x="618" y="261"/>
                    <a:pt x="615" y="249"/>
                  </a:cubicBezTo>
                  <a:cubicBezTo>
                    <a:pt x="629" y="245"/>
                    <a:pt x="629" y="245"/>
                    <a:pt x="629" y="245"/>
                  </a:cubicBezTo>
                  <a:cubicBezTo>
                    <a:pt x="632" y="259"/>
                    <a:pt x="635" y="272"/>
                    <a:pt x="636" y="286"/>
                  </a:cubicBezTo>
                  <a:lnTo>
                    <a:pt x="622" y="288"/>
                  </a:lnTo>
                  <a:close/>
                  <a:moveTo>
                    <a:pt x="637" y="349"/>
                  </a:moveTo>
                  <a:cubicBezTo>
                    <a:pt x="623" y="347"/>
                    <a:pt x="623" y="347"/>
                    <a:pt x="623" y="347"/>
                  </a:cubicBezTo>
                  <a:cubicBezTo>
                    <a:pt x="623" y="340"/>
                    <a:pt x="624" y="332"/>
                    <a:pt x="624" y="325"/>
                  </a:cubicBezTo>
                  <a:cubicBezTo>
                    <a:pt x="624" y="321"/>
                    <a:pt x="624" y="321"/>
                    <a:pt x="624" y="321"/>
                  </a:cubicBezTo>
                  <a:cubicBezTo>
                    <a:pt x="624" y="317"/>
                    <a:pt x="624" y="312"/>
                    <a:pt x="623" y="308"/>
                  </a:cubicBezTo>
                  <a:cubicBezTo>
                    <a:pt x="638" y="307"/>
                    <a:pt x="638" y="307"/>
                    <a:pt x="638" y="307"/>
                  </a:cubicBezTo>
                  <a:cubicBezTo>
                    <a:pt x="638" y="312"/>
                    <a:pt x="638" y="316"/>
                    <a:pt x="638" y="321"/>
                  </a:cubicBezTo>
                  <a:cubicBezTo>
                    <a:pt x="638" y="325"/>
                    <a:pt x="638" y="325"/>
                    <a:pt x="638" y="325"/>
                  </a:cubicBezTo>
                  <a:cubicBezTo>
                    <a:pt x="638" y="333"/>
                    <a:pt x="638" y="341"/>
                    <a:pt x="637" y="349"/>
                  </a:cubicBezTo>
                  <a:moveTo>
                    <a:pt x="626" y="410"/>
                  </a:moveTo>
                  <a:cubicBezTo>
                    <a:pt x="612" y="406"/>
                    <a:pt x="612" y="406"/>
                    <a:pt x="612" y="406"/>
                  </a:cubicBezTo>
                  <a:cubicBezTo>
                    <a:pt x="616" y="393"/>
                    <a:pt x="618" y="380"/>
                    <a:pt x="620" y="367"/>
                  </a:cubicBezTo>
                  <a:cubicBezTo>
                    <a:pt x="635" y="369"/>
                    <a:pt x="635" y="369"/>
                    <a:pt x="635" y="369"/>
                  </a:cubicBezTo>
                  <a:cubicBezTo>
                    <a:pt x="633" y="383"/>
                    <a:pt x="630" y="397"/>
                    <a:pt x="626" y="410"/>
                  </a:cubicBezTo>
                  <a:moveTo>
                    <a:pt x="603" y="468"/>
                  </a:moveTo>
                  <a:cubicBezTo>
                    <a:pt x="590" y="462"/>
                    <a:pt x="590" y="462"/>
                    <a:pt x="590" y="462"/>
                  </a:cubicBezTo>
                  <a:cubicBezTo>
                    <a:pt x="596" y="450"/>
                    <a:pt x="601" y="437"/>
                    <a:pt x="606" y="425"/>
                  </a:cubicBezTo>
                  <a:cubicBezTo>
                    <a:pt x="619" y="430"/>
                    <a:pt x="619" y="430"/>
                    <a:pt x="619" y="430"/>
                  </a:cubicBezTo>
                  <a:cubicBezTo>
                    <a:pt x="615" y="443"/>
                    <a:pt x="609" y="456"/>
                    <a:pt x="603" y="468"/>
                  </a:cubicBezTo>
                  <a:moveTo>
                    <a:pt x="569" y="521"/>
                  </a:moveTo>
                  <a:cubicBezTo>
                    <a:pt x="558" y="512"/>
                    <a:pt x="558" y="512"/>
                    <a:pt x="558" y="512"/>
                  </a:cubicBezTo>
                  <a:cubicBezTo>
                    <a:pt x="566" y="501"/>
                    <a:pt x="573" y="490"/>
                    <a:pt x="580" y="479"/>
                  </a:cubicBezTo>
                  <a:cubicBezTo>
                    <a:pt x="593" y="486"/>
                    <a:pt x="593" y="486"/>
                    <a:pt x="593" y="486"/>
                  </a:cubicBezTo>
                  <a:cubicBezTo>
                    <a:pt x="585" y="498"/>
                    <a:pt x="578" y="510"/>
                    <a:pt x="569" y="521"/>
                  </a:cubicBezTo>
                  <a:moveTo>
                    <a:pt x="526" y="566"/>
                  </a:moveTo>
                  <a:cubicBezTo>
                    <a:pt x="516" y="555"/>
                    <a:pt x="516" y="555"/>
                    <a:pt x="516" y="555"/>
                  </a:cubicBezTo>
                  <a:cubicBezTo>
                    <a:pt x="526" y="546"/>
                    <a:pt x="536" y="537"/>
                    <a:pt x="545" y="527"/>
                  </a:cubicBezTo>
                  <a:cubicBezTo>
                    <a:pt x="555" y="537"/>
                    <a:pt x="555" y="537"/>
                    <a:pt x="555" y="537"/>
                  </a:cubicBezTo>
                  <a:cubicBezTo>
                    <a:pt x="546" y="547"/>
                    <a:pt x="536" y="557"/>
                    <a:pt x="526" y="566"/>
                  </a:cubicBezTo>
                  <a:moveTo>
                    <a:pt x="475" y="601"/>
                  </a:moveTo>
                  <a:cubicBezTo>
                    <a:pt x="468" y="589"/>
                    <a:pt x="468" y="589"/>
                    <a:pt x="468" y="589"/>
                  </a:cubicBezTo>
                  <a:cubicBezTo>
                    <a:pt x="479" y="582"/>
                    <a:pt x="490" y="575"/>
                    <a:pt x="501" y="567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498" y="587"/>
                    <a:pt x="487" y="595"/>
                    <a:pt x="475" y="601"/>
                  </a:cubicBezTo>
                  <a:moveTo>
                    <a:pt x="418" y="627"/>
                  </a:moveTo>
                  <a:cubicBezTo>
                    <a:pt x="413" y="613"/>
                    <a:pt x="413" y="613"/>
                    <a:pt x="413" y="613"/>
                  </a:cubicBezTo>
                  <a:cubicBezTo>
                    <a:pt x="426" y="609"/>
                    <a:pt x="438" y="604"/>
                    <a:pt x="450" y="598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44" y="617"/>
                    <a:pt x="431" y="622"/>
                    <a:pt x="418" y="627"/>
                  </a:cubicBezTo>
                  <a:moveTo>
                    <a:pt x="357" y="640"/>
                  </a:moveTo>
                  <a:cubicBezTo>
                    <a:pt x="355" y="626"/>
                    <a:pt x="355" y="626"/>
                    <a:pt x="355" y="626"/>
                  </a:cubicBezTo>
                  <a:cubicBezTo>
                    <a:pt x="368" y="625"/>
                    <a:pt x="381" y="622"/>
                    <a:pt x="394" y="619"/>
                  </a:cubicBezTo>
                  <a:cubicBezTo>
                    <a:pt x="398" y="633"/>
                    <a:pt x="398" y="633"/>
                    <a:pt x="398" y="633"/>
                  </a:cubicBezTo>
                  <a:cubicBezTo>
                    <a:pt x="384" y="636"/>
                    <a:pt x="370" y="639"/>
                    <a:pt x="357" y="640"/>
                  </a:cubicBezTo>
                  <a:moveTo>
                    <a:pt x="317" y="643"/>
                  </a:moveTo>
                  <a:cubicBezTo>
                    <a:pt x="313" y="643"/>
                    <a:pt x="313" y="643"/>
                    <a:pt x="313" y="643"/>
                  </a:cubicBezTo>
                  <a:cubicBezTo>
                    <a:pt x="307" y="643"/>
                    <a:pt x="300" y="643"/>
                    <a:pt x="294" y="642"/>
                  </a:cubicBezTo>
                  <a:cubicBezTo>
                    <a:pt x="295" y="628"/>
                    <a:pt x="295" y="628"/>
                    <a:pt x="295" y="628"/>
                  </a:cubicBezTo>
                  <a:cubicBezTo>
                    <a:pt x="301" y="628"/>
                    <a:pt x="307" y="628"/>
                    <a:pt x="313" y="629"/>
                  </a:cubicBezTo>
                  <a:cubicBezTo>
                    <a:pt x="317" y="629"/>
                    <a:pt x="317" y="629"/>
                    <a:pt x="317" y="629"/>
                  </a:cubicBezTo>
                  <a:cubicBezTo>
                    <a:pt x="323" y="629"/>
                    <a:pt x="329" y="628"/>
                    <a:pt x="335" y="628"/>
                  </a:cubicBezTo>
                  <a:cubicBezTo>
                    <a:pt x="336" y="642"/>
                    <a:pt x="336" y="642"/>
                    <a:pt x="336" y="642"/>
                  </a:cubicBezTo>
                  <a:cubicBezTo>
                    <a:pt x="330" y="643"/>
                    <a:pt x="323" y="643"/>
                    <a:pt x="317" y="643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9431034" y="3907858"/>
              <a:ext cx="82224" cy="65475"/>
            </a:xfrm>
            <a:custGeom>
              <a:avLst/>
              <a:gdLst>
                <a:gd name="T0" fmla="*/ 21 w 23"/>
                <a:gd name="T1" fmla="*/ 18 h 18"/>
                <a:gd name="T2" fmla="*/ 0 w 23"/>
                <a:gd name="T3" fmla="*/ 15 h 18"/>
                <a:gd name="T4" fmla="*/ 3 w 23"/>
                <a:gd name="T5" fmla="*/ 0 h 18"/>
                <a:gd name="T6" fmla="*/ 23 w 23"/>
                <a:gd name="T7" fmla="*/ 4 h 18"/>
                <a:gd name="T8" fmla="*/ 21 w 2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1" y="18"/>
                  </a:moveTo>
                  <a:cubicBezTo>
                    <a:pt x="14" y="17"/>
                    <a:pt x="7" y="16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2"/>
                    <a:pt x="16" y="3"/>
                    <a:pt x="23" y="4"/>
                  </a:cubicBezTo>
                  <a:lnTo>
                    <a:pt x="21" y="18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8246406" y="1403086"/>
              <a:ext cx="1274465" cy="1268375"/>
            </a:xfrm>
            <a:custGeom>
              <a:avLst/>
              <a:gdLst>
                <a:gd name="T0" fmla="*/ 315 w 354"/>
                <a:gd name="T1" fmla="*/ 21 h 352"/>
                <a:gd name="T2" fmla="*/ 312 w 354"/>
                <a:gd name="T3" fmla="*/ 7 h 352"/>
                <a:gd name="T4" fmla="*/ 352 w 354"/>
                <a:gd name="T5" fmla="*/ 0 h 352"/>
                <a:gd name="T6" fmla="*/ 354 w 354"/>
                <a:gd name="T7" fmla="*/ 14 h 352"/>
                <a:gd name="T8" fmla="*/ 315 w 354"/>
                <a:gd name="T9" fmla="*/ 21 h 352"/>
                <a:gd name="T10" fmla="*/ 257 w 354"/>
                <a:gd name="T11" fmla="*/ 37 h 352"/>
                <a:gd name="T12" fmla="*/ 252 w 354"/>
                <a:gd name="T13" fmla="*/ 24 h 352"/>
                <a:gd name="T14" fmla="*/ 291 w 354"/>
                <a:gd name="T15" fmla="*/ 11 h 352"/>
                <a:gd name="T16" fmla="*/ 295 w 354"/>
                <a:gd name="T17" fmla="*/ 25 h 352"/>
                <a:gd name="T18" fmla="*/ 257 w 354"/>
                <a:gd name="T19" fmla="*/ 37 h 352"/>
                <a:gd name="T20" fmla="*/ 203 w 354"/>
                <a:gd name="T21" fmla="*/ 63 h 352"/>
                <a:gd name="T22" fmla="*/ 196 w 354"/>
                <a:gd name="T23" fmla="*/ 51 h 352"/>
                <a:gd name="T24" fmla="*/ 233 w 354"/>
                <a:gd name="T25" fmla="*/ 32 h 352"/>
                <a:gd name="T26" fmla="*/ 239 w 354"/>
                <a:gd name="T27" fmla="*/ 45 h 352"/>
                <a:gd name="T28" fmla="*/ 203 w 354"/>
                <a:gd name="T29" fmla="*/ 63 h 352"/>
                <a:gd name="T30" fmla="*/ 154 w 354"/>
                <a:gd name="T31" fmla="*/ 97 h 352"/>
                <a:gd name="T32" fmla="*/ 145 w 354"/>
                <a:gd name="T33" fmla="*/ 86 h 352"/>
                <a:gd name="T34" fmla="*/ 179 w 354"/>
                <a:gd name="T35" fmla="*/ 61 h 352"/>
                <a:gd name="T36" fmla="*/ 186 w 354"/>
                <a:gd name="T37" fmla="*/ 73 h 352"/>
                <a:gd name="T38" fmla="*/ 154 w 354"/>
                <a:gd name="T39" fmla="*/ 97 h 352"/>
                <a:gd name="T40" fmla="*/ 111 w 354"/>
                <a:gd name="T41" fmla="*/ 138 h 352"/>
                <a:gd name="T42" fmla="*/ 100 w 354"/>
                <a:gd name="T43" fmla="*/ 128 h 352"/>
                <a:gd name="T44" fmla="*/ 129 w 354"/>
                <a:gd name="T45" fmla="*/ 99 h 352"/>
                <a:gd name="T46" fmla="*/ 139 w 354"/>
                <a:gd name="T47" fmla="*/ 110 h 352"/>
                <a:gd name="T48" fmla="*/ 111 w 354"/>
                <a:gd name="T49" fmla="*/ 138 h 352"/>
                <a:gd name="T50" fmla="*/ 74 w 354"/>
                <a:gd name="T51" fmla="*/ 185 h 352"/>
                <a:gd name="T52" fmla="*/ 62 w 354"/>
                <a:gd name="T53" fmla="*/ 177 h 352"/>
                <a:gd name="T54" fmla="*/ 86 w 354"/>
                <a:gd name="T55" fmla="*/ 144 h 352"/>
                <a:gd name="T56" fmla="*/ 98 w 354"/>
                <a:gd name="T57" fmla="*/ 153 h 352"/>
                <a:gd name="T58" fmla="*/ 74 w 354"/>
                <a:gd name="T59" fmla="*/ 185 h 352"/>
                <a:gd name="T60" fmla="*/ 45 w 354"/>
                <a:gd name="T61" fmla="*/ 237 h 352"/>
                <a:gd name="T62" fmla="*/ 32 w 354"/>
                <a:gd name="T63" fmla="*/ 231 h 352"/>
                <a:gd name="T64" fmla="*/ 51 w 354"/>
                <a:gd name="T65" fmla="*/ 195 h 352"/>
                <a:gd name="T66" fmla="*/ 63 w 354"/>
                <a:gd name="T67" fmla="*/ 202 h 352"/>
                <a:gd name="T68" fmla="*/ 45 w 354"/>
                <a:gd name="T69" fmla="*/ 237 h 352"/>
                <a:gd name="T70" fmla="*/ 25 w 354"/>
                <a:gd name="T71" fmla="*/ 294 h 352"/>
                <a:gd name="T72" fmla="*/ 11 w 354"/>
                <a:gd name="T73" fmla="*/ 290 h 352"/>
                <a:gd name="T74" fmla="*/ 24 w 354"/>
                <a:gd name="T75" fmla="*/ 251 h 352"/>
                <a:gd name="T76" fmla="*/ 37 w 354"/>
                <a:gd name="T77" fmla="*/ 256 h 352"/>
                <a:gd name="T78" fmla="*/ 25 w 354"/>
                <a:gd name="T79" fmla="*/ 294 h 352"/>
                <a:gd name="T80" fmla="*/ 14 w 354"/>
                <a:gd name="T81" fmla="*/ 352 h 352"/>
                <a:gd name="T82" fmla="*/ 0 w 354"/>
                <a:gd name="T83" fmla="*/ 351 h 352"/>
                <a:gd name="T84" fmla="*/ 6 w 354"/>
                <a:gd name="T85" fmla="*/ 310 h 352"/>
                <a:gd name="T86" fmla="*/ 20 w 354"/>
                <a:gd name="T87" fmla="*/ 313 h 352"/>
                <a:gd name="T88" fmla="*/ 14 w 35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4" h="352">
                  <a:moveTo>
                    <a:pt x="315" y="21"/>
                  </a:moveTo>
                  <a:cubicBezTo>
                    <a:pt x="312" y="7"/>
                    <a:pt x="312" y="7"/>
                    <a:pt x="312" y="7"/>
                  </a:cubicBezTo>
                  <a:cubicBezTo>
                    <a:pt x="325" y="4"/>
                    <a:pt x="339" y="2"/>
                    <a:pt x="352" y="0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41" y="16"/>
                    <a:pt x="327" y="18"/>
                    <a:pt x="315" y="21"/>
                  </a:cubicBezTo>
                  <a:moveTo>
                    <a:pt x="257" y="37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65" y="19"/>
                    <a:pt x="278" y="15"/>
                    <a:pt x="291" y="11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82" y="29"/>
                    <a:pt x="270" y="33"/>
                    <a:pt x="257" y="37"/>
                  </a:cubicBezTo>
                  <a:moveTo>
                    <a:pt x="203" y="63"/>
                  </a:moveTo>
                  <a:cubicBezTo>
                    <a:pt x="196" y="51"/>
                    <a:pt x="196" y="51"/>
                    <a:pt x="196" y="51"/>
                  </a:cubicBezTo>
                  <a:cubicBezTo>
                    <a:pt x="208" y="44"/>
                    <a:pt x="221" y="37"/>
                    <a:pt x="233" y="32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27" y="50"/>
                    <a:pt x="215" y="56"/>
                    <a:pt x="203" y="63"/>
                  </a:cubicBezTo>
                  <a:moveTo>
                    <a:pt x="154" y="97"/>
                  </a:moveTo>
                  <a:cubicBezTo>
                    <a:pt x="145" y="86"/>
                    <a:pt x="145" y="86"/>
                    <a:pt x="145" y="86"/>
                  </a:cubicBezTo>
                  <a:cubicBezTo>
                    <a:pt x="156" y="77"/>
                    <a:pt x="167" y="69"/>
                    <a:pt x="179" y="61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75" y="81"/>
                    <a:pt x="164" y="88"/>
                    <a:pt x="154" y="97"/>
                  </a:cubicBezTo>
                  <a:moveTo>
                    <a:pt x="111" y="13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9" y="118"/>
                    <a:pt x="119" y="108"/>
                    <a:pt x="129" y="9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29" y="118"/>
                    <a:pt x="119" y="128"/>
                    <a:pt x="111" y="138"/>
                  </a:cubicBezTo>
                  <a:moveTo>
                    <a:pt x="74" y="185"/>
                  </a:moveTo>
                  <a:cubicBezTo>
                    <a:pt x="62" y="177"/>
                    <a:pt x="62" y="177"/>
                    <a:pt x="62" y="177"/>
                  </a:cubicBezTo>
                  <a:cubicBezTo>
                    <a:pt x="69" y="166"/>
                    <a:pt x="78" y="154"/>
                    <a:pt x="86" y="144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89" y="163"/>
                    <a:pt x="81" y="174"/>
                    <a:pt x="74" y="185"/>
                  </a:cubicBezTo>
                  <a:moveTo>
                    <a:pt x="45" y="237"/>
                  </a:moveTo>
                  <a:cubicBezTo>
                    <a:pt x="32" y="231"/>
                    <a:pt x="32" y="231"/>
                    <a:pt x="32" y="231"/>
                  </a:cubicBezTo>
                  <a:cubicBezTo>
                    <a:pt x="38" y="219"/>
                    <a:pt x="44" y="207"/>
                    <a:pt x="51" y="195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57" y="213"/>
                    <a:pt x="51" y="225"/>
                    <a:pt x="45" y="237"/>
                  </a:cubicBezTo>
                  <a:moveTo>
                    <a:pt x="25" y="294"/>
                  </a:moveTo>
                  <a:cubicBezTo>
                    <a:pt x="11" y="290"/>
                    <a:pt x="11" y="290"/>
                    <a:pt x="11" y="290"/>
                  </a:cubicBezTo>
                  <a:cubicBezTo>
                    <a:pt x="15" y="277"/>
                    <a:pt x="19" y="263"/>
                    <a:pt x="24" y="251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3" y="268"/>
                    <a:pt x="28" y="281"/>
                    <a:pt x="25" y="294"/>
                  </a:cubicBezTo>
                  <a:moveTo>
                    <a:pt x="14" y="352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17" y="326"/>
                    <a:pt x="15" y="339"/>
                    <a:pt x="14" y="352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9660956" y="1107690"/>
              <a:ext cx="1712991" cy="3427504"/>
            </a:xfrm>
            <a:custGeom>
              <a:avLst/>
              <a:gdLst>
                <a:gd name="T0" fmla="*/ 0 w 476"/>
                <a:gd name="T1" fmla="*/ 15 h 951"/>
                <a:gd name="T2" fmla="*/ 42 w 476"/>
                <a:gd name="T3" fmla="*/ 2 h 951"/>
                <a:gd name="T4" fmla="*/ 100 w 476"/>
                <a:gd name="T5" fmla="*/ 25 h 951"/>
                <a:gd name="T6" fmla="*/ 62 w 476"/>
                <a:gd name="T7" fmla="*/ 4 h 951"/>
                <a:gd name="T8" fmla="*/ 100 w 476"/>
                <a:gd name="T9" fmla="*/ 25 h 951"/>
                <a:gd name="T10" fmla="*/ 119 w 476"/>
                <a:gd name="T11" fmla="*/ 30 h 951"/>
                <a:gd name="T12" fmla="*/ 162 w 476"/>
                <a:gd name="T13" fmla="*/ 29 h 951"/>
                <a:gd name="T14" fmla="*/ 212 w 476"/>
                <a:gd name="T15" fmla="*/ 66 h 951"/>
                <a:gd name="T16" fmla="*/ 181 w 476"/>
                <a:gd name="T17" fmla="*/ 36 h 951"/>
                <a:gd name="T18" fmla="*/ 212 w 476"/>
                <a:gd name="T19" fmla="*/ 66 h 951"/>
                <a:gd name="T20" fmla="*/ 230 w 476"/>
                <a:gd name="T21" fmla="*/ 76 h 951"/>
                <a:gd name="T22" fmla="*/ 272 w 476"/>
                <a:gd name="T23" fmla="*/ 85 h 951"/>
                <a:gd name="T24" fmla="*/ 310 w 476"/>
                <a:gd name="T25" fmla="*/ 135 h 951"/>
                <a:gd name="T26" fmla="*/ 288 w 476"/>
                <a:gd name="T27" fmla="*/ 97 h 951"/>
                <a:gd name="T28" fmla="*/ 310 w 476"/>
                <a:gd name="T29" fmla="*/ 135 h 951"/>
                <a:gd name="T30" fmla="*/ 325 w 476"/>
                <a:gd name="T31" fmla="*/ 148 h 951"/>
                <a:gd name="T32" fmla="*/ 363 w 476"/>
                <a:gd name="T33" fmla="*/ 168 h 951"/>
                <a:gd name="T34" fmla="*/ 388 w 476"/>
                <a:gd name="T35" fmla="*/ 226 h 951"/>
                <a:gd name="T36" fmla="*/ 376 w 476"/>
                <a:gd name="T37" fmla="*/ 184 h 951"/>
                <a:gd name="T38" fmla="*/ 388 w 476"/>
                <a:gd name="T39" fmla="*/ 226 h 951"/>
                <a:gd name="T40" fmla="*/ 398 w 476"/>
                <a:gd name="T41" fmla="*/ 243 h 951"/>
                <a:gd name="T42" fmla="*/ 430 w 476"/>
                <a:gd name="T43" fmla="*/ 272 h 951"/>
                <a:gd name="T44" fmla="*/ 439 w 476"/>
                <a:gd name="T45" fmla="*/ 334 h 951"/>
                <a:gd name="T46" fmla="*/ 439 w 476"/>
                <a:gd name="T47" fmla="*/ 291 h 951"/>
                <a:gd name="T48" fmla="*/ 439 w 476"/>
                <a:gd name="T49" fmla="*/ 334 h 951"/>
                <a:gd name="T50" fmla="*/ 445 w 476"/>
                <a:gd name="T51" fmla="*/ 353 h 951"/>
                <a:gd name="T52" fmla="*/ 468 w 476"/>
                <a:gd name="T53" fmla="*/ 389 h 951"/>
                <a:gd name="T54" fmla="*/ 461 w 476"/>
                <a:gd name="T55" fmla="*/ 451 h 951"/>
                <a:gd name="T56" fmla="*/ 472 w 476"/>
                <a:gd name="T57" fmla="*/ 409 h 951"/>
                <a:gd name="T58" fmla="*/ 461 w 476"/>
                <a:gd name="T59" fmla="*/ 451 h 951"/>
                <a:gd name="T60" fmla="*/ 460 w 476"/>
                <a:gd name="T61" fmla="*/ 511 h 951"/>
                <a:gd name="T62" fmla="*/ 462 w 476"/>
                <a:gd name="T63" fmla="*/ 471 h 951"/>
                <a:gd name="T64" fmla="*/ 476 w 476"/>
                <a:gd name="T65" fmla="*/ 476 h 951"/>
                <a:gd name="T66" fmla="*/ 466 w 476"/>
                <a:gd name="T67" fmla="*/ 573 h 951"/>
                <a:gd name="T68" fmla="*/ 459 w 476"/>
                <a:gd name="T69" fmla="*/ 531 h 951"/>
                <a:gd name="T70" fmla="*/ 466 w 476"/>
                <a:gd name="T71" fmla="*/ 573 h 951"/>
                <a:gd name="T72" fmla="*/ 436 w 476"/>
                <a:gd name="T73" fmla="*/ 628 h 951"/>
                <a:gd name="T74" fmla="*/ 462 w 476"/>
                <a:gd name="T75" fmla="*/ 594 h 951"/>
                <a:gd name="T76" fmla="*/ 426 w 476"/>
                <a:gd name="T77" fmla="*/ 690 h 951"/>
                <a:gd name="T78" fmla="*/ 429 w 476"/>
                <a:gd name="T79" fmla="*/ 647 h 951"/>
                <a:gd name="T80" fmla="*/ 426 w 476"/>
                <a:gd name="T81" fmla="*/ 690 h 951"/>
                <a:gd name="T82" fmla="*/ 382 w 476"/>
                <a:gd name="T83" fmla="*/ 735 h 951"/>
                <a:gd name="T84" fmla="*/ 416 w 476"/>
                <a:gd name="T85" fmla="*/ 708 h 951"/>
                <a:gd name="T86" fmla="*/ 356 w 476"/>
                <a:gd name="T87" fmla="*/ 792 h 951"/>
                <a:gd name="T88" fmla="*/ 371 w 476"/>
                <a:gd name="T89" fmla="*/ 752 h 951"/>
                <a:gd name="T90" fmla="*/ 356 w 476"/>
                <a:gd name="T91" fmla="*/ 792 h 951"/>
                <a:gd name="T92" fmla="*/ 303 w 476"/>
                <a:gd name="T93" fmla="*/ 825 h 951"/>
                <a:gd name="T94" fmla="*/ 342 w 476"/>
                <a:gd name="T95" fmla="*/ 807 h 951"/>
                <a:gd name="T96" fmla="*/ 263 w 476"/>
                <a:gd name="T97" fmla="*/ 873 h 951"/>
                <a:gd name="T98" fmla="*/ 287 w 476"/>
                <a:gd name="T99" fmla="*/ 837 h 951"/>
                <a:gd name="T100" fmla="*/ 263 w 476"/>
                <a:gd name="T101" fmla="*/ 873 h 951"/>
                <a:gd name="T102" fmla="*/ 203 w 476"/>
                <a:gd name="T103" fmla="*/ 891 h 951"/>
                <a:gd name="T104" fmla="*/ 246 w 476"/>
                <a:gd name="T105" fmla="*/ 884 h 951"/>
                <a:gd name="T106" fmla="*/ 152 w 476"/>
                <a:gd name="T107" fmla="*/ 927 h 951"/>
                <a:gd name="T108" fmla="*/ 185 w 476"/>
                <a:gd name="T109" fmla="*/ 899 h 951"/>
                <a:gd name="T110" fmla="*/ 152 w 476"/>
                <a:gd name="T111" fmla="*/ 927 h 951"/>
                <a:gd name="T112" fmla="*/ 90 w 476"/>
                <a:gd name="T113" fmla="*/ 929 h 951"/>
                <a:gd name="T114" fmla="*/ 133 w 476"/>
                <a:gd name="T115" fmla="*/ 933 h 951"/>
                <a:gd name="T116" fmla="*/ 31 w 476"/>
                <a:gd name="T117" fmla="*/ 951 h 951"/>
                <a:gd name="T118" fmla="*/ 70 w 476"/>
                <a:gd name="T119" fmla="*/ 932 h 951"/>
                <a:gd name="T120" fmla="*/ 31 w 476"/>
                <a:gd name="T12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951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5"/>
                  </a:moveTo>
                  <a:cubicBezTo>
                    <a:pt x="87" y="23"/>
                    <a:pt x="73" y="20"/>
                    <a:pt x="60" y="19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6"/>
                    <a:pt x="89" y="9"/>
                    <a:pt x="103" y="11"/>
                  </a:cubicBezTo>
                  <a:lnTo>
                    <a:pt x="100" y="25"/>
                  </a:lnTo>
                  <a:close/>
                  <a:moveTo>
                    <a:pt x="157" y="42"/>
                  </a:moveTo>
                  <a:cubicBezTo>
                    <a:pt x="145" y="38"/>
                    <a:pt x="132" y="34"/>
                    <a:pt x="119" y="30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20"/>
                    <a:pt x="149" y="24"/>
                    <a:pt x="162" y="29"/>
                  </a:cubicBezTo>
                  <a:lnTo>
                    <a:pt x="157" y="42"/>
                  </a:lnTo>
                  <a:close/>
                  <a:moveTo>
                    <a:pt x="212" y="66"/>
                  </a:moveTo>
                  <a:cubicBezTo>
                    <a:pt x="200" y="60"/>
                    <a:pt x="188" y="54"/>
                    <a:pt x="176" y="49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94" y="41"/>
                    <a:pt x="207" y="47"/>
                    <a:pt x="219" y="53"/>
                  </a:cubicBezTo>
                  <a:lnTo>
                    <a:pt x="212" y="66"/>
                  </a:lnTo>
                  <a:close/>
                  <a:moveTo>
                    <a:pt x="264" y="97"/>
                  </a:moveTo>
                  <a:cubicBezTo>
                    <a:pt x="253" y="90"/>
                    <a:pt x="241" y="82"/>
                    <a:pt x="230" y="76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49" y="70"/>
                    <a:pt x="261" y="78"/>
                    <a:pt x="272" y="85"/>
                  </a:cubicBezTo>
                  <a:lnTo>
                    <a:pt x="264" y="97"/>
                  </a:lnTo>
                  <a:close/>
                  <a:moveTo>
                    <a:pt x="310" y="135"/>
                  </a:moveTo>
                  <a:cubicBezTo>
                    <a:pt x="301" y="126"/>
                    <a:pt x="290" y="117"/>
                    <a:pt x="280" y="109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9" y="106"/>
                    <a:pt x="310" y="115"/>
                    <a:pt x="320" y="124"/>
                  </a:cubicBezTo>
                  <a:lnTo>
                    <a:pt x="310" y="135"/>
                  </a:lnTo>
                  <a:close/>
                  <a:moveTo>
                    <a:pt x="352" y="178"/>
                  </a:moveTo>
                  <a:cubicBezTo>
                    <a:pt x="344" y="167"/>
                    <a:pt x="334" y="158"/>
                    <a:pt x="325" y="14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45" y="148"/>
                    <a:pt x="354" y="158"/>
                    <a:pt x="363" y="168"/>
                  </a:cubicBezTo>
                  <a:lnTo>
                    <a:pt x="352" y="178"/>
                  </a:lnTo>
                  <a:close/>
                  <a:moveTo>
                    <a:pt x="388" y="226"/>
                  </a:moveTo>
                  <a:cubicBezTo>
                    <a:pt x="381" y="215"/>
                    <a:pt x="373" y="204"/>
                    <a:pt x="365" y="193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5" y="195"/>
                    <a:pt x="393" y="206"/>
                    <a:pt x="400" y="218"/>
                  </a:cubicBezTo>
                  <a:lnTo>
                    <a:pt x="388" y="226"/>
                  </a:lnTo>
                  <a:close/>
                  <a:moveTo>
                    <a:pt x="417" y="278"/>
                  </a:moveTo>
                  <a:cubicBezTo>
                    <a:pt x="411" y="266"/>
                    <a:pt x="405" y="254"/>
                    <a:pt x="398" y="243"/>
                  </a:cubicBezTo>
                  <a:cubicBezTo>
                    <a:pt x="411" y="235"/>
                    <a:pt x="411" y="235"/>
                    <a:pt x="411" y="235"/>
                  </a:cubicBezTo>
                  <a:cubicBezTo>
                    <a:pt x="418" y="247"/>
                    <a:pt x="424" y="259"/>
                    <a:pt x="430" y="272"/>
                  </a:cubicBezTo>
                  <a:lnTo>
                    <a:pt x="417" y="278"/>
                  </a:lnTo>
                  <a:close/>
                  <a:moveTo>
                    <a:pt x="439" y="334"/>
                  </a:moveTo>
                  <a:cubicBezTo>
                    <a:pt x="435" y="321"/>
                    <a:pt x="431" y="308"/>
                    <a:pt x="425" y="296"/>
                  </a:cubicBezTo>
                  <a:cubicBezTo>
                    <a:pt x="439" y="291"/>
                    <a:pt x="439" y="291"/>
                    <a:pt x="439" y="291"/>
                  </a:cubicBezTo>
                  <a:cubicBezTo>
                    <a:pt x="444" y="303"/>
                    <a:pt x="449" y="316"/>
                    <a:pt x="453" y="329"/>
                  </a:cubicBezTo>
                  <a:lnTo>
                    <a:pt x="439" y="334"/>
                  </a:lnTo>
                  <a:close/>
                  <a:moveTo>
                    <a:pt x="454" y="392"/>
                  </a:moveTo>
                  <a:cubicBezTo>
                    <a:pt x="452" y="379"/>
                    <a:pt x="449" y="366"/>
                    <a:pt x="445" y="353"/>
                  </a:cubicBezTo>
                  <a:cubicBezTo>
                    <a:pt x="459" y="349"/>
                    <a:pt x="459" y="349"/>
                    <a:pt x="459" y="349"/>
                  </a:cubicBezTo>
                  <a:cubicBezTo>
                    <a:pt x="463" y="362"/>
                    <a:pt x="466" y="376"/>
                    <a:pt x="468" y="389"/>
                  </a:cubicBezTo>
                  <a:lnTo>
                    <a:pt x="454" y="392"/>
                  </a:lnTo>
                  <a:close/>
                  <a:moveTo>
                    <a:pt x="461" y="451"/>
                  </a:moveTo>
                  <a:cubicBezTo>
                    <a:pt x="460" y="438"/>
                    <a:pt x="459" y="425"/>
                    <a:pt x="457" y="411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73" y="423"/>
                    <a:pt x="475" y="437"/>
                    <a:pt x="475" y="450"/>
                  </a:cubicBezTo>
                  <a:lnTo>
                    <a:pt x="461" y="451"/>
                  </a:lnTo>
                  <a:close/>
                  <a:moveTo>
                    <a:pt x="475" y="512"/>
                  </a:moveTo>
                  <a:cubicBezTo>
                    <a:pt x="460" y="511"/>
                    <a:pt x="460" y="511"/>
                    <a:pt x="460" y="511"/>
                  </a:cubicBezTo>
                  <a:cubicBezTo>
                    <a:pt x="461" y="500"/>
                    <a:pt x="462" y="488"/>
                    <a:pt x="462" y="476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76" y="476"/>
                    <a:pt x="476" y="476"/>
                    <a:pt x="476" y="476"/>
                  </a:cubicBezTo>
                  <a:cubicBezTo>
                    <a:pt x="476" y="488"/>
                    <a:pt x="476" y="500"/>
                    <a:pt x="475" y="512"/>
                  </a:cubicBezTo>
                  <a:moveTo>
                    <a:pt x="466" y="573"/>
                  </a:moveTo>
                  <a:cubicBezTo>
                    <a:pt x="452" y="571"/>
                    <a:pt x="452" y="571"/>
                    <a:pt x="452" y="571"/>
                  </a:cubicBezTo>
                  <a:cubicBezTo>
                    <a:pt x="455" y="558"/>
                    <a:pt x="457" y="544"/>
                    <a:pt x="459" y="531"/>
                  </a:cubicBezTo>
                  <a:cubicBezTo>
                    <a:pt x="473" y="533"/>
                    <a:pt x="473" y="533"/>
                    <a:pt x="473" y="533"/>
                  </a:cubicBezTo>
                  <a:cubicBezTo>
                    <a:pt x="471" y="546"/>
                    <a:pt x="469" y="560"/>
                    <a:pt x="466" y="573"/>
                  </a:cubicBezTo>
                  <a:moveTo>
                    <a:pt x="450" y="633"/>
                  </a:moveTo>
                  <a:cubicBezTo>
                    <a:pt x="436" y="628"/>
                    <a:pt x="436" y="628"/>
                    <a:pt x="436" y="628"/>
                  </a:cubicBezTo>
                  <a:cubicBezTo>
                    <a:pt x="441" y="616"/>
                    <a:pt x="444" y="603"/>
                    <a:pt x="448" y="590"/>
                  </a:cubicBezTo>
                  <a:cubicBezTo>
                    <a:pt x="462" y="594"/>
                    <a:pt x="462" y="594"/>
                    <a:pt x="462" y="594"/>
                  </a:cubicBezTo>
                  <a:cubicBezTo>
                    <a:pt x="458" y="607"/>
                    <a:pt x="454" y="620"/>
                    <a:pt x="450" y="633"/>
                  </a:cubicBezTo>
                  <a:moveTo>
                    <a:pt x="426" y="690"/>
                  </a:moveTo>
                  <a:cubicBezTo>
                    <a:pt x="413" y="684"/>
                    <a:pt x="413" y="684"/>
                    <a:pt x="413" y="684"/>
                  </a:cubicBezTo>
                  <a:cubicBezTo>
                    <a:pt x="419" y="672"/>
                    <a:pt x="424" y="659"/>
                    <a:pt x="429" y="647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37" y="665"/>
                    <a:pt x="432" y="678"/>
                    <a:pt x="426" y="690"/>
                  </a:cubicBezTo>
                  <a:moveTo>
                    <a:pt x="394" y="743"/>
                  </a:moveTo>
                  <a:cubicBezTo>
                    <a:pt x="382" y="735"/>
                    <a:pt x="382" y="735"/>
                    <a:pt x="382" y="735"/>
                  </a:cubicBezTo>
                  <a:cubicBezTo>
                    <a:pt x="390" y="724"/>
                    <a:pt x="397" y="713"/>
                    <a:pt x="403" y="701"/>
                  </a:cubicBezTo>
                  <a:cubicBezTo>
                    <a:pt x="416" y="708"/>
                    <a:pt x="416" y="708"/>
                    <a:pt x="416" y="708"/>
                  </a:cubicBezTo>
                  <a:cubicBezTo>
                    <a:pt x="409" y="720"/>
                    <a:pt x="402" y="732"/>
                    <a:pt x="394" y="743"/>
                  </a:cubicBezTo>
                  <a:moveTo>
                    <a:pt x="356" y="792"/>
                  </a:moveTo>
                  <a:cubicBezTo>
                    <a:pt x="345" y="783"/>
                    <a:pt x="345" y="783"/>
                    <a:pt x="345" y="783"/>
                  </a:cubicBezTo>
                  <a:cubicBezTo>
                    <a:pt x="354" y="773"/>
                    <a:pt x="363" y="762"/>
                    <a:pt x="371" y="752"/>
                  </a:cubicBezTo>
                  <a:cubicBezTo>
                    <a:pt x="382" y="760"/>
                    <a:pt x="382" y="760"/>
                    <a:pt x="382" y="760"/>
                  </a:cubicBezTo>
                  <a:cubicBezTo>
                    <a:pt x="374" y="771"/>
                    <a:pt x="365" y="782"/>
                    <a:pt x="356" y="792"/>
                  </a:cubicBezTo>
                  <a:moveTo>
                    <a:pt x="312" y="836"/>
                  </a:moveTo>
                  <a:cubicBezTo>
                    <a:pt x="303" y="825"/>
                    <a:pt x="303" y="825"/>
                    <a:pt x="303" y="825"/>
                  </a:cubicBezTo>
                  <a:cubicBezTo>
                    <a:pt x="313" y="816"/>
                    <a:pt x="323" y="807"/>
                    <a:pt x="332" y="797"/>
                  </a:cubicBezTo>
                  <a:cubicBezTo>
                    <a:pt x="342" y="807"/>
                    <a:pt x="342" y="807"/>
                    <a:pt x="342" y="807"/>
                  </a:cubicBezTo>
                  <a:cubicBezTo>
                    <a:pt x="333" y="817"/>
                    <a:pt x="323" y="827"/>
                    <a:pt x="312" y="836"/>
                  </a:cubicBezTo>
                  <a:moveTo>
                    <a:pt x="263" y="873"/>
                  </a:moveTo>
                  <a:cubicBezTo>
                    <a:pt x="255" y="861"/>
                    <a:pt x="255" y="861"/>
                    <a:pt x="255" y="861"/>
                  </a:cubicBezTo>
                  <a:cubicBezTo>
                    <a:pt x="266" y="854"/>
                    <a:pt x="277" y="846"/>
                    <a:pt x="287" y="837"/>
                  </a:cubicBezTo>
                  <a:cubicBezTo>
                    <a:pt x="296" y="849"/>
                    <a:pt x="296" y="849"/>
                    <a:pt x="296" y="849"/>
                  </a:cubicBezTo>
                  <a:cubicBezTo>
                    <a:pt x="286" y="857"/>
                    <a:pt x="275" y="865"/>
                    <a:pt x="263" y="873"/>
                  </a:cubicBezTo>
                  <a:moveTo>
                    <a:pt x="209" y="904"/>
                  </a:moveTo>
                  <a:cubicBezTo>
                    <a:pt x="203" y="891"/>
                    <a:pt x="203" y="891"/>
                    <a:pt x="203" y="891"/>
                  </a:cubicBezTo>
                  <a:cubicBezTo>
                    <a:pt x="215" y="885"/>
                    <a:pt x="227" y="879"/>
                    <a:pt x="238" y="872"/>
                  </a:cubicBezTo>
                  <a:cubicBezTo>
                    <a:pt x="246" y="884"/>
                    <a:pt x="246" y="884"/>
                    <a:pt x="246" y="884"/>
                  </a:cubicBezTo>
                  <a:cubicBezTo>
                    <a:pt x="234" y="891"/>
                    <a:pt x="222" y="898"/>
                    <a:pt x="209" y="904"/>
                  </a:cubicBezTo>
                  <a:moveTo>
                    <a:pt x="152" y="927"/>
                  </a:moveTo>
                  <a:cubicBezTo>
                    <a:pt x="148" y="914"/>
                    <a:pt x="148" y="914"/>
                    <a:pt x="148" y="914"/>
                  </a:cubicBezTo>
                  <a:cubicBezTo>
                    <a:pt x="160" y="909"/>
                    <a:pt x="173" y="905"/>
                    <a:pt x="185" y="899"/>
                  </a:cubicBezTo>
                  <a:cubicBezTo>
                    <a:pt x="191" y="912"/>
                    <a:pt x="191" y="912"/>
                    <a:pt x="191" y="912"/>
                  </a:cubicBezTo>
                  <a:cubicBezTo>
                    <a:pt x="178" y="918"/>
                    <a:pt x="165" y="923"/>
                    <a:pt x="152" y="927"/>
                  </a:cubicBezTo>
                  <a:moveTo>
                    <a:pt x="93" y="943"/>
                  </a:moveTo>
                  <a:cubicBezTo>
                    <a:pt x="90" y="929"/>
                    <a:pt x="90" y="929"/>
                    <a:pt x="90" y="929"/>
                  </a:cubicBezTo>
                  <a:cubicBezTo>
                    <a:pt x="103" y="926"/>
                    <a:pt x="116" y="923"/>
                    <a:pt x="129" y="920"/>
                  </a:cubicBezTo>
                  <a:cubicBezTo>
                    <a:pt x="133" y="933"/>
                    <a:pt x="133" y="933"/>
                    <a:pt x="133" y="933"/>
                  </a:cubicBezTo>
                  <a:cubicBezTo>
                    <a:pt x="120" y="937"/>
                    <a:pt x="106" y="940"/>
                    <a:pt x="93" y="943"/>
                  </a:cubicBezTo>
                  <a:moveTo>
                    <a:pt x="31" y="951"/>
                  </a:moveTo>
                  <a:cubicBezTo>
                    <a:pt x="30" y="937"/>
                    <a:pt x="30" y="937"/>
                    <a:pt x="30" y="937"/>
                  </a:cubicBezTo>
                  <a:cubicBezTo>
                    <a:pt x="44" y="936"/>
                    <a:pt x="57" y="934"/>
                    <a:pt x="70" y="932"/>
                  </a:cubicBezTo>
                  <a:cubicBezTo>
                    <a:pt x="72" y="947"/>
                    <a:pt x="72" y="947"/>
                    <a:pt x="72" y="947"/>
                  </a:cubicBezTo>
                  <a:cubicBezTo>
                    <a:pt x="59" y="949"/>
                    <a:pt x="45" y="950"/>
                    <a:pt x="31" y="951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9660956" y="812295"/>
              <a:ext cx="2008386" cy="2114973"/>
            </a:xfrm>
            <a:custGeom>
              <a:avLst/>
              <a:gdLst>
                <a:gd name="T0" fmla="*/ 0 w 558"/>
                <a:gd name="T1" fmla="*/ 15 h 587"/>
                <a:gd name="T2" fmla="*/ 42 w 558"/>
                <a:gd name="T3" fmla="*/ 2 h 587"/>
                <a:gd name="T4" fmla="*/ 100 w 558"/>
                <a:gd name="T5" fmla="*/ 24 h 587"/>
                <a:gd name="T6" fmla="*/ 62 w 558"/>
                <a:gd name="T7" fmla="*/ 4 h 587"/>
                <a:gd name="T8" fmla="*/ 100 w 558"/>
                <a:gd name="T9" fmla="*/ 24 h 587"/>
                <a:gd name="T10" fmla="*/ 120 w 558"/>
                <a:gd name="T11" fmla="*/ 28 h 587"/>
                <a:gd name="T12" fmla="*/ 163 w 558"/>
                <a:gd name="T13" fmla="*/ 24 h 587"/>
                <a:gd name="T14" fmla="*/ 215 w 558"/>
                <a:gd name="T15" fmla="*/ 59 h 587"/>
                <a:gd name="T16" fmla="*/ 178 w 558"/>
                <a:gd name="T17" fmla="*/ 44 h 587"/>
                <a:gd name="T18" fmla="*/ 188 w 558"/>
                <a:gd name="T19" fmla="*/ 33 h 587"/>
                <a:gd name="T20" fmla="*/ 215 w 558"/>
                <a:gd name="T21" fmla="*/ 59 h 587"/>
                <a:gd name="T22" fmla="*/ 233 w 558"/>
                <a:gd name="T23" fmla="*/ 67 h 587"/>
                <a:gd name="T24" fmla="*/ 276 w 558"/>
                <a:gd name="T25" fmla="*/ 73 h 587"/>
                <a:gd name="T26" fmla="*/ 319 w 558"/>
                <a:gd name="T27" fmla="*/ 118 h 587"/>
                <a:gd name="T28" fmla="*/ 294 w 558"/>
                <a:gd name="T29" fmla="*/ 83 h 587"/>
                <a:gd name="T30" fmla="*/ 319 w 558"/>
                <a:gd name="T31" fmla="*/ 118 h 587"/>
                <a:gd name="T32" fmla="*/ 335 w 558"/>
                <a:gd name="T33" fmla="*/ 130 h 587"/>
                <a:gd name="T34" fmla="*/ 376 w 558"/>
                <a:gd name="T35" fmla="*/ 145 h 587"/>
                <a:gd name="T36" fmla="*/ 408 w 558"/>
                <a:gd name="T37" fmla="*/ 199 h 587"/>
                <a:gd name="T38" fmla="*/ 391 w 558"/>
                <a:gd name="T39" fmla="*/ 159 h 587"/>
                <a:gd name="T40" fmla="*/ 408 w 558"/>
                <a:gd name="T41" fmla="*/ 199 h 587"/>
                <a:gd name="T42" fmla="*/ 421 w 558"/>
                <a:gd name="T43" fmla="*/ 214 h 587"/>
                <a:gd name="T44" fmla="*/ 457 w 558"/>
                <a:gd name="T45" fmla="*/ 238 h 587"/>
                <a:gd name="T46" fmla="*/ 477 w 558"/>
                <a:gd name="T47" fmla="*/ 297 h 587"/>
                <a:gd name="T48" fmla="*/ 469 w 558"/>
                <a:gd name="T49" fmla="*/ 255 h 587"/>
                <a:gd name="T50" fmla="*/ 477 w 558"/>
                <a:gd name="T51" fmla="*/ 297 h 587"/>
                <a:gd name="T52" fmla="*/ 486 w 558"/>
                <a:gd name="T53" fmla="*/ 315 h 587"/>
                <a:gd name="T54" fmla="*/ 516 w 558"/>
                <a:gd name="T55" fmla="*/ 346 h 587"/>
                <a:gd name="T56" fmla="*/ 523 w 558"/>
                <a:gd name="T57" fmla="*/ 408 h 587"/>
                <a:gd name="T58" fmla="*/ 524 w 558"/>
                <a:gd name="T59" fmla="*/ 365 h 587"/>
                <a:gd name="T60" fmla="*/ 523 w 558"/>
                <a:gd name="T61" fmla="*/ 408 h 587"/>
                <a:gd name="T62" fmla="*/ 528 w 558"/>
                <a:gd name="T63" fmla="*/ 427 h 587"/>
                <a:gd name="T64" fmla="*/ 550 w 558"/>
                <a:gd name="T65" fmla="*/ 464 h 587"/>
                <a:gd name="T66" fmla="*/ 543 w 558"/>
                <a:gd name="T67" fmla="*/ 526 h 587"/>
                <a:gd name="T68" fmla="*/ 553 w 558"/>
                <a:gd name="T69" fmla="*/ 484 h 587"/>
                <a:gd name="T70" fmla="*/ 543 w 558"/>
                <a:gd name="T71" fmla="*/ 526 h 587"/>
                <a:gd name="T72" fmla="*/ 543 w 558"/>
                <a:gd name="T73" fmla="*/ 586 h 587"/>
                <a:gd name="T74" fmla="*/ 544 w 558"/>
                <a:gd name="T75" fmla="*/ 546 h 587"/>
                <a:gd name="T76" fmla="*/ 558 w 558"/>
                <a:gd name="T77" fmla="*/ 5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87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4"/>
                  </a:moveTo>
                  <a:cubicBezTo>
                    <a:pt x="87" y="21"/>
                    <a:pt x="74" y="19"/>
                    <a:pt x="60" y="1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5"/>
                    <a:pt x="89" y="7"/>
                    <a:pt x="103" y="10"/>
                  </a:cubicBezTo>
                  <a:lnTo>
                    <a:pt x="100" y="24"/>
                  </a:lnTo>
                  <a:close/>
                  <a:moveTo>
                    <a:pt x="158" y="38"/>
                  </a:moveTo>
                  <a:cubicBezTo>
                    <a:pt x="146" y="34"/>
                    <a:pt x="133" y="31"/>
                    <a:pt x="120" y="28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36" y="17"/>
                    <a:pt x="150" y="20"/>
                    <a:pt x="163" y="24"/>
                  </a:cubicBezTo>
                  <a:lnTo>
                    <a:pt x="158" y="38"/>
                  </a:lnTo>
                  <a:close/>
                  <a:moveTo>
                    <a:pt x="215" y="59"/>
                  </a:moveTo>
                  <a:cubicBezTo>
                    <a:pt x="205" y="54"/>
                    <a:pt x="194" y="50"/>
                    <a:pt x="183" y="46"/>
                  </a:cubicBezTo>
                  <a:cubicBezTo>
                    <a:pt x="178" y="44"/>
                    <a:pt x="178" y="44"/>
                    <a:pt x="178" y="44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99" y="37"/>
                    <a:pt x="210" y="41"/>
                    <a:pt x="221" y="45"/>
                  </a:cubicBezTo>
                  <a:lnTo>
                    <a:pt x="215" y="59"/>
                  </a:lnTo>
                  <a:close/>
                  <a:moveTo>
                    <a:pt x="269" y="85"/>
                  </a:moveTo>
                  <a:cubicBezTo>
                    <a:pt x="257" y="79"/>
                    <a:pt x="245" y="73"/>
                    <a:pt x="233" y="67"/>
                  </a:cubicBezTo>
                  <a:cubicBezTo>
                    <a:pt x="239" y="54"/>
                    <a:pt x="239" y="54"/>
                    <a:pt x="239" y="54"/>
                  </a:cubicBezTo>
                  <a:cubicBezTo>
                    <a:pt x="252" y="60"/>
                    <a:pt x="264" y="66"/>
                    <a:pt x="276" y="73"/>
                  </a:cubicBezTo>
                  <a:lnTo>
                    <a:pt x="269" y="85"/>
                  </a:lnTo>
                  <a:close/>
                  <a:moveTo>
                    <a:pt x="319" y="118"/>
                  </a:moveTo>
                  <a:cubicBezTo>
                    <a:pt x="309" y="110"/>
                    <a:pt x="297" y="103"/>
                    <a:pt x="286" y="96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305" y="91"/>
                    <a:pt x="317" y="98"/>
                    <a:pt x="328" y="106"/>
                  </a:cubicBezTo>
                  <a:lnTo>
                    <a:pt x="319" y="118"/>
                  </a:lnTo>
                  <a:close/>
                  <a:moveTo>
                    <a:pt x="366" y="156"/>
                  </a:moveTo>
                  <a:cubicBezTo>
                    <a:pt x="356" y="147"/>
                    <a:pt x="346" y="138"/>
                    <a:pt x="335" y="130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5" y="127"/>
                    <a:pt x="366" y="136"/>
                    <a:pt x="376" y="145"/>
                  </a:cubicBezTo>
                  <a:lnTo>
                    <a:pt x="366" y="156"/>
                  </a:lnTo>
                  <a:close/>
                  <a:moveTo>
                    <a:pt x="408" y="199"/>
                  </a:moveTo>
                  <a:cubicBezTo>
                    <a:pt x="399" y="189"/>
                    <a:pt x="390" y="179"/>
                    <a:pt x="381" y="170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400" y="169"/>
                    <a:pt x="410" y="179"/>
                    <a:pt x="419" y="189"/>
                  </a:cubicBezTo>
                  <a:lnTo>
                    <a:pt x="408" y="199"/>
                  </a:lnTo>
                  <a:close/>
                  <a:moveTo>
                    <a:pt x="445" y="246"/>
                  </a:moveTo>
                  <a:cubicBezTo>
                    <a:pt x="438" y="235"/>
                    <a:pt x="430" y="224"/>
                    <a:pt x="421" y="214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41" y="215"/>
                    <a:pt x="449" y="227"/>
                    <a:pt x="457" y="238"/>
                  </a:cubicBezTo>
                  <a:lnTo>
                    <a:pt x="445" y="246"/>
                  </a:lnTo>
                  <a:close/>
                  <a:moveTo>
                    <a:pt x="477" y="297"/>
                  </a:moveTo>
                  <a:cubicBezTo>
                    <a:pt x="471" y="285"/>
                    <a:pt x="464" y="274"/>
                    <a:pt x="457" y="26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6" y="266"/>
                    <a:pt x="483" y="278"/>
                    <a:pt x="490" y="290"/>
                  </a:cubicBezTo>
                  <a:lnTo>
                    <a:pt x="477" y="297"/>
                  </a:lnTo>
                  <a:close/>
                  <a:moveTo>
                    <a:pt x="503" y="351"/>
                  </a:moveTo>
                  <a:cubicBezTo>
                    <a:pt x="498" y="339"/>
                    <a:pt x="492" y="327"/>
                    <a:pt x="486" y="315"/>
                  </a:cubicBezTo>
                  <a:cubicBezTo>
                    <a:pt x="499" y="308"/>
                    <a:pt x="499" y="308"/>
                    <a:pt x="499" y="308"/>
                  </a:cubicBezTo>
                  <a:cubicBezTo>
                    <a:pt x="505" y="320"/>
                    <a:pt x="511" y="333"/>
                    <a:pt x="516" y="346"/>
                  </a:cubicBezTo>
                  <a:lnTo>
                    <a:pt x="503" y="351"/>
                  </a:lnTo>
                  <a:close/>
                  <a:moveTo>
                    <a:pt x="523" y="408"/>
                  </a:moveTo>
                  <a:cubicBezTo>
                    <a:pt x="519" y="395"/>
                    <a:pt x="515" y="382"/>
                    <a:pt x="510" y="370"/>
                  </a:cubicBezTo>
                  <a:cubicBezTo>
                    <a:pt x="524" y="365"/>
                    <a:pt x="524" y="365"/>
                    <a:pt x="524" y="365"/>
                  </a:cubicBezTo>
                  <a:cubicBezTo>
                    <a:pt x="529" y="378"/>
                    <a:pt x="533" y="391"/>
                    <a:pt x="537" y="404"/>
                  </a:cubicBezTo>
                  <a:lnTo>
                    <a:pt x="523" y="408"/>
                  </a:lnTo>
                  <a:close/>
                  <a:moveTo>
                    <a:pt x="536" y="466"/>
                  </a:moveTo>
                  <a:cubicBezTo>
                    <a:pt x="534" y="453"/>
                    <a:pt x="531" y="440"/>
                    <a:pt x="528" y="427"/>
                  </a:cubicBezTo>
                  <a:cubicBezTo>
                    <a:pt x="542" y="424"/>
                    <a:pt x="542" y="424"/>
                    <a:pt x="542" y="424"/>
                  </a:cubicBezTo>
                  <a:cubicBezTo>
                    <a:pt x="545" y="437"/>
                    <a:pt x="548" y="451"/>
                    <a:pt x="550" y="464"/>
                  </a:cubicBezTo>
                  <a:lnTo>
                    <a:pt x="536" y="466"/>
                  </a:lnTo>
                  <a:close/>
                  <a:moveTo>
                    <a:pt x="543" y="526"/>
                  </a:moveTo>
                  <a:cubicBezTo>
                    <a:pt x="542" y="513"/>
                    <a:pt x="541" y="499"/>
                    <a:pt x="539" y="486"/>
                  </a:cubicBezTo>
                  <a:cubicBezTo>
                    <a:pt x="553" y="484"/>
                    <a:pt x="553" y="484"/>
                    <a:pt x="553" y="484"/>
                  </a:cubicBezTo>
                  <a:cubicBezTo>
                    <a:pt x="555" y="498"/>
                    <a:pt x="557" y="512"/>
                    <a:pt x="557" y="525"/>
                  </a:cubicBezTo>
                  <a:lnTo>
                    <a:pt x="543" y="526"/>
                  </a:lnTo>
                  <a:close/>
                  <a:moveTo>
                    <a:pt x="558" y="587"/>
                  </a:moveTo>
                  <a:cubicBezTo>
                    <a:pt x="543" y="586"/>
                    <a:pt x="543" y="586"/>
                    <a:pt x="543" y="586"/>
                  </a:cubicBezTo>
                  <a:cubicBezTo>
                    <a:pt x="544" y="577"/>
                    <a:pt x="544" y="567"/>
                    <a:pt x="544" y="558"/>
                  </a:cubicBezTo>
                  <a:cubicBezTo>
                    <a:pt x="544" y="554"/>
                    <a:pt x="544" y="550"/>
                    <a:pt x="544" y="546"/>
                  </a:cubicBezTo>
                  <a:cubicBezTo>
                    <a:pt x="558" y="546"/>
                    <a:pt x="558" y="546"/>
                    <a:pt x="558" y="546"/>
                  </a:cubicBezTo>
                  <a:cubicBezTo>
                    <a:pt x="558" y="550"/>
                    <a:pt x="558" y="554"/>
                    <a:pt x="558" y="558"/>
                  </a:cubicBezTo>
                  <a:cubicBezTo>
                    <a:pt x="558" y="568"/>
                    <a:pt x="558" y="577"/>
                    <a:pt x="558" y="587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7357174" y="516899"/>
              <a:ext cx="2303782" cy="2306827"/>
            </a:xfrm>
            <a:custGeom>
              <a:avLst/>
              <a:gdLst>
                <a:gd name="T0" fmla="*/ 614 w 640"/>
                <a:gd name="T1" fmla="*/ 1 h 640"/>
                <a:gd name="T2" fmla="*/ 640 w 640"/>
                <a:gd name="T3" fmla="*/ 14 h 640"/>
                <a:gd name="T4" fmla="*/ 555 w 640"/>
                <a:gd name="T5" fmla="*/ 20 h 640"/>
                <a:gd name="T6" fmla="*/ 594 w 640"/>
                <a:gd name="T7" fmla="*/ 2 h 640"/>
                <a:gd name="T8" fmla="*/ 555 w 640"/>
                <a:gd name="T9" fmla="*/ 20 h 640"/>
                <a:gd name="T10" fmla="*/ 493 w 640"/>
                <a:gd name="T11" fmla="*/ 17 h 640"/>
                <a:gd name="T12" fmla="*/ 536 w 640"/>
                <a:gd name="T13" fmla="*/ 23 h 640"/>
                <a:gd name="T14" fmla="*/ 439 w 640"/>
                <a:gd name="T15" fmla="*/ 48 h 640"/>
                <a:gd name="T16" fmla="*/ 473 w 640"/>
                <a:gd name="T17" fmla="*/ 22 h 640"/>
                <a:gd name="T18" fmla="*/ 439 w 640"/>
                <a:gd name="T19" fmla="*/ 48 h 640"/>
                <a:gd name="T20" fmla="*/ 377 w 640"/>
                <a:gd name="T21" fmla="*/ 56 h 640"/>
                <a:gd name="T22" fmla="*/ 420 w 640"/>
                <a:gd name="T23" fmla="*/ 54 h 640"/>
                <a:gd name="T24" fmla="*/ 330 w 640"/>
                <a:gd name="T25" fmla="*/ 97 h 640"/>
                <a:gd name="T26" fmla="*/ 359 w 640"/>
                <a:gd name="T27" fmla="*/ 65 h 640"/>
                <a:gd name="T28" fmla="*/ 330 w 640"/>
                <a:gd name="T29" fmla="*/ 97 h 640"/>
                <a:gd name="T30" fmla="*/ 271 w 640"/>
                <a:gd name="T31" fmla="*/ 117 h 640"/>
                <a:gd name="T32" fmla="*/ 313 w 640"/>
                <a:gd name="T33" fmla="*/ 107 h 640"/>
                <a:gd name="T34" fmla="*/ 233 w 640"/>
                <a:gd name="T35" fmla="*/ 166 h 640"/>
                <a:gd name="T36" fmla="*/ 255 w 640"/>
                <a:gd name="T37" fmla="*/ 129 h 640"/>
                <a:gd name="T38" fmla="*/ 233 w 640"/>
                <a:gd name="T39" fmla="*/ 166 h 640"/>
                <a:gd name="T40" fmla="*/ 179 w 640"/>
                <a:gd name="T41" fmla="*/ 197 h 640"/>
                <a:gd name="T42" fmla="*/ 218 w 640"/>
                <a:gd name="T43" fmla="*/ 179 h 640"/>
                <a:gd name="T44" fmla="*/ 150 w 640"/>
                <a:gd name="T45" fmla="*/ 252 h 640"/>
                <a:gd name="T46" fmla="*/ 165 w 640"/>
                <a:gd name="T47" fmla="*/ 212 h 640"/>
                <a:gd name="T48" fmla="*/ 150 w 640"/>
                <a:gd name="T49" fmla="*/ 252 h 640"/>
                <a:gd name="T50" fmla="*/ 103 w 640"/>
                <a:gd name="T51" fmla="*/ 293 h 640"/>
                <a:gd name="T52" fmla="*/ 138 w 640"/>
                <a:gd name="T53" fmla="*/ 268 h 640"/>
                <a:gd name="T54" fmla="*/ 85 w 640"/>
                <a:gd name="T55" fmla="*/ 352 h 640"/>
                <a:gd name="T56" fmla="*/ 92 w 640"/>
                <a:gd name="T57" fmla="*/ 310 h 640"/>
                <a:gd name="T58" fmla="*/ 85 w 640"/>
                <a:gd name="T59" fmla="*/ 352 h 640"/>
                <a:gd name="T60" fmla="*/ 46 w 640"/>
                <a:gd name="T61" fmla="*/ 401 h 640"/>
                <a:gd name="T62" fmla="*/ 76 w 640"/>
                <a:gd name="T63" fmla="*/ 370 h 640"/>
                <a:gd name="T64" fmla="*/ 40 w 640"/>
                <a:gd name="T65" fmla="*/ 463 h 640"/>
                <a:gd name="T66" fmla="*/ 39 w 640"/>
                <a:gd name="T67" fmla="*/ 420 h 640"/>
                <a:gd name="T68" fmla="*/ 40 w 640"/>
                <a:gd name="T69" fmla="*/ 463 h 640"/>
                <a:gd name="T70" fmla="*/ 12 w 640"/>
                <a:gd name="T71" fmla="*/ 519 h 640"/>
                <a:gd name="T72" fmla="*/ 35 w 640"/>
                <a:gd name="T73" fmla="*/ 482 h 640"/>
                <a:gd name="T74" fmla="*/ 17 w 640"/>
                <a:gd name="T75" fmla="*/ 580 h 640"/>
                <a:gd name="T76" fmla="*/ 8 w 640"/>
                <a:gd name="T77" fmla="*/ 538 h 640"/>
                <a:gd name="T78" fmla="*/ 17 w 640"/>
                <a:gd name="T79" fmla="*/ 580 h 640"/>
                <a:gd name="T80" fmla="*/ 0 w 640"/>
                <a:gd name="T81" fmla="*/ 640 h 640"/>
                <a:gd name="T82" fmla="*/ 16 w 640"/>
                <a:gd name="T83" fmla="*/ 60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615" y="15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23" y="0"/>
                    <a:pt x="632" y="0"/>
                    <a:pt x="640" y="0"/>
                  </a:cubicBezTo>
                  <a:cubicBezTo>
                    <a:pt x="640" y="14"/>
                    <a:pt x="640" y="14"/>
                    <a:pt x="640" y="14"/>
                  </a:cubicBezTo>
                  <a:cubicBezTo>
                    <a:pt x="632" y="14"/>
                    <a:pt x="623" y="15"/>
                    <a:pt x="615" y="15"/>
                  </a:cubicBezTo>
                  <a:moveTo>
                    <a:pt x="555" y="20"/>
                  </a:moveTo>
                  <a:cubicBezTo>
                    <a:pt x="553" y="6"/>
                    <a:pt x="553" y="6"/>
                    <a:pt x="553" y="6"/>
                  </a:cubicBezTo>
                  <a:cubicBezTo>
                    <a:pt x="567" y="4"/>
                    <a:pt x="580" y="3"/>
                    <a:pt x="594" y="2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82" y="17"/>
                    <a:pt x="568" y="18"/>
                    <a:pt x="555" y="20"/>
                  </a:cubicBezTo>
                  <a:moveTo>
                    <a:pt x="496" y="31"/>
                  </a:moveTo>
                  <a:cubicBezTo>
                    <a:pt x="493" y="17"/>
                    <a:pt x="493" y="17"/>
                    <a:pt x="493" y="17"/>
                  </a:cubicBezTo>
                  <a:cubicBezTo>
                    <a:pt x="506" y="14"/>
                    <a:pt x="520" y="11"/>
                    <a:pt x="533" y="9"/>
                  </a:cubicBezTo>
                  <a:cubicBezTo>
                    <a:pt x="536" y="23"/>
                    <a:pt x="536" y="23"/>
                    <a:pt x="536" y="23"/>
                  </a:cubicBezTo>
                  <a:cubicBezTo>
                    <a:pt x="523" y="25"/>
                    <a:pt x="509" y="28"/>
                    <a:pt x="496" y="31"/>
                  </a:cubicBezTo>
                  <a:moveTo>
                    <a:pt x="439" y="48"/>
                  </a:moveTo>
                  <a:cubicBezTo>
                    <a:pt x="434" y="34"/>
                    <a:pt x="434" y="34"/>
                    <a:pt x="434" y="34"/>
                  </a:cubicBezTo>
                  <a:cubicBezTo>
                    <a:pt x="447" y="30"/>
                    <a:pt x="460" y="26"/>
                    <a:pt x="473" y="22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64" y="39"/>
                    <a:pt x="451" y="43"/>
                    <a:pt x="439" y="48"/>
                  </a:cubicBezTo>
                  <a:moveTo>
                    <a:pt x="383" y="70"/>
                  </a:moveTo>
                  <a:cubicBezTo>
                    <a:pt x="377" y="56"/>
                    <a:pt x="377" y="56"/>
                    <a:pt x="377" y="56"/>
                  </a:cubicBezTo>
                  <a:cubicBezTo>
                    <a:pt x="390" y="51"/>
                    <a:pt x="402" y="46"/>
                    <a:pt x="415" y="41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08" y="59"/>
                    <a:pt x="395" y="64"/>
                    <a:pt x="383" y="70"/>
                  </a:cubicBezTo>
                  <a:moveTo>
                    <a:pt x="330" y="97"/>
                  </a:moveTo>
                  <a:cubicBezTo>
                    <a:pt x="323" y="84"/>
                    <a:pt x="323" y="84"/>
                    <a:pt x="323" y="84"/>
                  </a:cubicBezTo>
                  <a:cubicBezTo>
                    <a:pt x="335" y="77"/>
                    <a:pt x="347" y="71"/>
                    <a:pt x="359" y="65"/>
                  </a:cubicBezTo>
                  <a:cubicBezTo>
                    <a:pt x="365" y="78"/>
                    <a:pt x="365" y="78"/>
                    <a:pt x="365" y="78"/>
                  </a:cubicBezTo>
                  <a:cubicBezTo>
                    <a:pt x="354" y="84"/>
                    <a:pt x="342" y="90"/>
                    <a:pt x="330" y="97"/>
                  </a:cubicBezTo>
                  <a:moveTo>
                    <a:pt x="280" y="129"/>
                  </a:moveTo>
                  <a:cubicBezTo>
                    <a:pt x="271" y="117"/>
                    <a:pt x="271" y="117"/>
                    <a:pt x="271" y="117"/>
                  </a:cubicBezTo>
                  <a:cubicBezTo>
                    <a:pt x="283" y="109"/>
                    <a:pt x="294" y="102"/>
                    <a:pt x="306" y="95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02" y="114"/>
                    <a:pt x="291" y="121"/>
                    <a:pt x="280" y="129"/>
                  </a:cubicBezTo>
                  <a:moveTo>
                    <a:pt x="233" y="166"/>
                  </a:moveTo>
                  <a:cubicBezTo>
                    <a:pt x="223" y="155"/>
                    <a:pt x="223" y="155"/>
                    <a:pt x="223" y="155"/>
                  </a:cubicBezTo>
                  <a:cubicBezTo>
                    <a:pt x="234" y="146"/>
                    <a:pt x="244" y="137"/>
                    <a:pt x="255" y="129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53" y="148"/>
                    <a:pt x="243" y="157"/>
                    <a:pt x="233" y="166"/>
                  </a:cubicBezTo>
                  <a:moveTo>
                    <a:pt x="189" y="20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88" y="187"/>
                    <a:pt x="198" y="177"/>
                    <a:pt x="208" y="168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08" y="188"/>
                    <a:pt x="198" y="197"/>
                    <a:pt x="189" y="207"/>
                  </a:cubicBezTo>
                  <a:moveTo>
                    <a:pt x="150" y="252"/>
                  </a:moveTo>
                  <a:cubicBezTo>
                    <a:pt x="138" y="243"/>
                    <a:pt x="138" y="243"/>
                    <a:pt x="138" y="243"/>
                  </a:cubicBezTo>
                  <a:cubicBezTo>
                    <a:pt x="147" y="232"/>
                    <a:pt x="156" y="222"/>
                    <a:pt x="165" y="212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67" y="231"/>
                    <a:pt x="158" y="241"/>
                    <a:pt x="150" y="252"/>
                  </a:cubicBezTo>
                  <a:moveTo>
                    <a:pt x="115" y="300"/>
                  </a:moveTo>
                  <a:cubicBezTo>
                    <a:pt x="103" y="293"/>
                    <a:pt x="103" y="293"/>
                    <a:pt x="103" y="293"/>
                  </a:cubicBezTo>
                  <a:cubicBezTo>
                    <a:pt x="110" y="281"/>
                    <a:pt x="118" y="270"/>
                    <a:pt x="126" y="259"/>
                  </a:cubicBezTo>
                  <a:cubicBezTo>
                    <a:pt x="138" y="268"/>
                    <a:pt x="138" y="268"/>
                    <a:pt x="138" y="268"/>
                  </a:cubicBezTo>
                  <a:cubicBezTo>
                    <a:pt x="130" y="278"/>
                    <a:pt x="122" y="289"/>
                    <a:pt x="115" y="300"/>
                  </a:cubicBezTo>
                  <a:moveTo>
                    <a:pt x="85" y="352"/>
                  </a:moveTo>
                  <a:cubicBezTo>
                    <a:pt x="72" y="346"/>
                    <a:pt x="72" y="346"/>
                    <a:pt x="72" y="346"/>
                  </a:cubicBezTo>
                  <a:cubicBezTo>
                    <a:pt x="78" y="333"/>
                    <a:pt x="85" y="321"/>
                    <a:pt x="92" y="310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97" y="329"/>
                    <a:pt x="91" y="340"/>
                    <a:pt x="85" y="352"/>
                  </a:cubicBezTo>
                  <a:moveTo>
                    <a:pt x="60" y="407"/>
                  </a:moveTo>
                  <a:cubicBezTo>
                    <a:pt x="46" y="401"/>
                    <a:pt x="46" y="401"/>
                    <a:pt x="46" y="401"/>
                  </a:cubicBezTo>
                  <a:cubicBezTo>
                    <a:pt x="51" y="389"/>
                    <a:pt x="57" y="376"/>
                    <a:pt x="63" y="364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0" y="382"/>
                    <a:pt x="65" y="394"/>
                    <a:pt x="60" y="407"/>
                  </a:cubicBezTo>
                  <a:moveTo>
                    <a:pt x="40" y="463"/>
                  </a:moveTo>
                  <a:cubicBezTo>
                    <a:pt x="26" y="459"/>
                    <a:pt x="26" y="459"/>
                    <a:pt x="26" y="459"/>
                  </a:cubicBezTo>
                  <a:cubicBezTo>
                    <a:pt x="30" y="446"/>
                    <a:pt x="34" y="433"/>
                    <a:pt x="39" y="42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8" y="438"/>
                    <a:pt x="44" y="450"/>
                    <a:pt x="40" y="463"/>
                  </a:cubicBezTo>
                  <a:moveTo>
                    <a:pt x="26" y="521"/>
                  </a:moveTo>
                  <a:cubicBezTo>
                    <a:pt x="12" y="519"/>
                    <a:pt x="12" y="519"/>
                    <a:pt x="12" y="519"/>
                  </a:cubicBezTo>
                  <a:cubicBezTo>
                    <a:pt x="14" y="505"/>
                    <a:pt x="17" y="492"/>
                    <a:pt x="21" y="479"/>
                  </a:cubicBezTo>
                  <a:cubicBezTo>
                    <a:pt x="35" y="482"/>
                    <a:pt x="35" y="482"/>
                    <a:pt x="35" y="482"/>
                  </a:cubicBezTo>
                  <a:cubicBezTo>
                    <a:pt x="31" y="495"/>
                    <a:pt x="28" y="508"/>
                    <a:pt x="26" y="521"/>
                  </a:cubicBezTo>
                  <a:moveTo>
                    <a:pt x="17" y="580"/>
                  </a:moveTo>
                  <a:cubicBezTo>
                    <a:pt x="3" y="579"/>
                    <a:pt x="3" y="579"/>
                    <a:pt x="3" y="579"/>
                  </a:cubicBezTo>
                  <a:cubicBezTo>
                    <a:pt x="4" y="566"/>
                    <a:pt x="6" y="552"/>
                    <a:pt x="8" y="538"/>
                  </a:cubicBezTo>
                  <a:cubicBezTo>
                    <a:pt x="22" y="541"/>
                    <a:pt x="22" y="541"/>
                    <a:pt x="22" y="541"/>
                  </a:cubicBezTo>
                  <a:cubicBezTo>
                    <a:pt x="20" y="554"/>
                    <a:pt x="19" y="567"/>
                    <a:pt x="17" y="580"/>
                  </a:cubicBezTo>
                  <a:moveTo>
                    <a:pt x="15" y="640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0" y="627"/>
                    <a:pt x="1" y="613"/>
                    <a:pt x="2" y="599"/>
                  </a:cubicBezTo>
                  <a:cubicBezTo>
                    <a:pt x="16" y="600"/>
                    <a:pt x="16" y="600"/>
                    <a:pt x="16" y="600"/>
                  </a:cubicBezTo>
                  <a:cubicBezTo>
                    <a:pt x="15" y="613"/>
                    <a:pt x="15" y="627"/>
                    <a:pt x="15" y="640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7361742" y="2956197"/>
              <a:ext cx="1594223" cy="2058634"/>
            </a:xfrm>
            <a:custGeom>
              <a:avLst/>
              <a:gdLst>
                <a:gd name="T0" fmla="*/ 0 w 443"/>
                <a:gd name="T1" fmla="*/ 0 h 571"/>
                <a:gd name="T2" fmla="*/ 17 w 443"/>
                <a:gd name="T3" fmla="*/ 28 h 571"/>
                <a:gd name="T4" fmla="*/ 12 w 443"/>
                <a:gd name="T5" fmla="*/ 90 h 571"/>
                <a:gd name="T6" fmla="*/ 19 w 443"/>
                <a:gd name="T7" fmla="*/ 48 h 571"/>
                <a:gd name="T8" fmla="*/ 12 w 443"/>
                <a:gd name="T9" fmla="*/ 90 h 571"/>
                <a:gd name="T10" fmla="*/ 16 w 443"/>
                <a:gd name="T11" fmla="*/ 110 h 571"/>
                <a:gd name="T12" fmla="*/ 40 w 443"/>
                <a:gd name="T13" fmla="*/ 145 h 571"/>
                <a:gd name="T14" fmla="*/ 47 w 443"/>
                <a:gd name="T15" fmla="*/ 207 h 571"/>
                <a:gd name="T16" fmla="*/ 47 w 443"/>
                <a:gd name="T17" fmla="*/ 164 h 571"/>
                <a:gd name="T18" fmla="*/ 47 w 443"/>
                <a:gd name="T19" fmla="*/ 207 h 571"/>
                <a:gd name="T20" fmla="*/ 55 w 443"/>
                <a:gd name="T21" fmla="*/ 226 h 571"/>
                <a:gd name="T22" fmla="*/ 86 w 443"/>
                <a:gd name="T23" fmla="*/ 256 h 571"/>
                <a:gd name="T24" fmla="*/ 104 w 443"/>
                <a:gd name="T25" fmla="*/ 315 h 571"/>
                <a:gd name="T26" fmla="*/ 96 w 443"/>
                <a:gd name="T27" fmla="*/ 273 h 571"/>
                <a:gd name="T28" fmla="*/ 104 w 443"/>
                <a:gd name="T29" fmla="*/ 315 h 571"/>
                <a:gd name="T30" fmla="*/ 116 w 443"/>
                <a:gd name="T31" fmla="*/ 332 h 571"/>
                <a:gd name="T32" fmla="*/ 152 w 443"/>
                <a:gd name="T33" fmla="*/ 355 h 571"/>
                <a:gd name="T34" fmla="*/ 181 w 443"/>
                <a:gd name="T35" fmla="*/ 410 h 571"/>
                <a:gd name="T36" fmla="*/ 164 w 443"/>
                <a:gd name="T37" fmla="*/ 371 h 571"/>
                <a:gd name="T38" fmla="*/ 181 w 443"/>
                <a:gd name="T39" fmla="*/ 410 h 571"/>
                <a:gd name="T40" fmla="*/ 195 w 443"/>
                <a:gd name="T41" fmla="*/ 424 h 571"/>
                <a:gd name="T42" fmla="*/ 235 w 443"/>
                <a:gd name="T43" fmla="*/ 441 h 571"/>
                <a:gd name="T44" fmla="*/ 274 w 443"/>
                <a:gd name="T45" fmla="*/ 489 h 571"/>
                <a:gd name="T46" fmla="*/ 250 w 443"/>
                <a:gd name="T47" fmla="*/ 453 h 571"/>
                <a:gd name="T48" fmla="*/ 274 w 443"/>
                <a:gd name="T49" fmla="*/ 489 h 571"/>
                <a:gd name="T50" fmla="*/ 291 w 443"/>
                <a:gd name="T51" fmla="*/ 500 h 571"/>
                <a:gd name="T52" fmla="*/ 333 w 443"/>
                <a:gd name="T53" fmla="*/ 509 h 571"/>
                <a:gd name="T54" fmla="*/ 381 w 443"/>
                <a:gd name="T55" fmla="*/ 549 h 571"/>
                <a:gd name="T56" fmla="*/ 351 w 443"/>
                <a:gd name="T57" fmla="*/ 519 h 571"/>
                <a:gd name="T58" fmla="*/ 381 w 443"/>
                <a:gd name="T59" fmla="*/ 549 h 571"/>
                <a:gd name="T60" fmla="*/ 400 w 443"/>
                <a:gd name="T61" fmla="*/ 557 h 571"/>
                <a:gd name="T62" fmla="*/ 443 w 443"/>
                <a:gd name="T63" fmla="*/ 55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571">
                  <a:moveTo>
                    <a:pt x="3" y="30"/>
                  </a:moveTo>
                  <a:cubicBezTo>
                    <a:pt x="2" y="20"/>
                    <a:pt x="1" y="1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6" y="19"/>
                    <a:pt x="17" y="28"/>
                  </a:cubicBezTo>
                  <a:lnTo>
                    <a:pt x="3" y="30"/>
                  </a:lnTo>
                  <a:close/>
                  <a:moveTo>
                    <a:pt x="12" y="90"/>
                  </a:moveTo>
                  <a:cubicBezTo>
                    <a:pt x="9" y="77"/>
                    <a:pt x="7" y="63"/>
                    <a:pt x="5" y="5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61"/>
                    <a:pt x="23" y="74"/>
                    <a:pt x="26" y="87"/>
                  </a:cubicBezTo>
                  <a:lnTo>
                    <a:pt x="12" y="90"/>
                  </a:lnTo>
                  <a:close/>
                  <a:moveTo>
                    <a:pt x="27" y="149"/>
                  </a:moveTo>
                  <a:cubicBezTo>
                    <a:pt x="23" y="136"/>
                    <a:pt x="19" y="123"/>
                    <a:pt x="16" y="110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3" y="119"/>
                    <a:pt x="37" y="132"/>
                    <a:pt x="40" y="145"/>
                  </a:cubicBezTo>
                  <a:lnTo>
                    <a:pt x="27" y="149"/>
                  </a:lnTo>
                  <a:close/>
                  <a:moveTo>
                    <a:pt x="47" y="207"/>
                  </a:moveTo>
                  <a:cubicBezTo>
                    <a:pt x="42" y="194"/>
                    <a:pt x="37" y="181"/>
                    <a:pt x="33" y="169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51" y="177"/>
                    <a:pt x="56" y="189"/>
                    <a:pt x="61" y="201"/>
                  </a:cubicBezTo>
                  <a:lnTo>
                    <a:pt x="47" y="207"/>
                  </a:lnTo>
                  <a:close/>
                  <a:moveTo>
                    <a:pt x="73" y="262"/>
                  </a:moveTo>
                  <a:cubicBezTo>
                    <a:pt x="67" y="250"/>
                    <a:pt x="61" y="238"/>
                    <a:pt x="55" y="226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74" y="232"/>
                    <a:pt x="80" y="244"/>
                    <a:pt x="86" y="256"/>
                  </a:cubicBezTo>
                  <a:lnTo>
                    <a:pt x="73" y="262"/>
                  </a:lnTo>
                  <a:close/>
                  <a:moveTo>
                    <a:pt x="104" y="315"/>
                  </a:moveTo>
                  <a:cubicBezTo>
                    <a:pt x="97" y="304"/>
                    <a:pt x="90" y="292"/>
                    <a:pt x="83" y="280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02" y="284"/>
                    <a:pt x="109" y="296"/>
                    <a:pt x="116" y="307"/>
                  </a:cubicBezTo>
                  <a:lnTo>
                    <a:pt x="104" y="315"/>
                  </a:lnTo>
                  <a:close/>
                  <a:moveTo>
                    <a:pt x="141" y="364"/>
                  </a:moveTo>
                  <a:cubicBezTo>
                    <a:pt x="132" y="354"/>
                    <a:pt x="124" y="343"/>
                    <a:pt x="116" y="332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5" y="334"/>
                    <a:pt x="143" y="345"/>
                    <a:pt x="152" y="355"/>
                  </a:cubicBezTo>
                  <a:lnTo>
                    <a:pt x="141" y="364"/>
                  </a:lnTo>
                  <a:close/>
                  <a:moveTo>
                    <a:pt x="181" y="410"/>
                  </a:moveTo>
                  <a:cubicBezTo>
                    <a:pt x="172" y="400"/>
                    <a:pt x="162" y="390"/>
                    <a:pt x="153" y="380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73" y="381"/>
                    <a:pt x="182" y="391"/>
                    <a:pt x="191" y="400"/>
                  </a:cubicBezTo>
                  <a:lnTo>
                    <a:pt x="181" y="410"/>
                  </a:lnTo>
                  <a:close/>
                  <a:moveTo>
                    <a:pt x="226" y="452"/>
                  </a:moveTo>
                  <a:cubicBezTo>
                    <a:pt x="215" y="443"/>
                    <a:pt x="205" y="434"/>
                    <a:pt x="195" y="42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15" y="423"/>
                    <a:pt x="225" y="432"/>
                    <a:pt x="235" y="441"/>
                  </a:cubicBezTo>
                  <a:lnTo>
                    <a:pt x="226" y="452"/>
                  </a:lnTo>
                  <a:close/>
                  <a:moveTo>
                    <a:pt x="274" y="489"/>
                  </a:moveTo>
                  <a:cubicBezTo>
                    <a:pt x="263" y="481"/>
                    <a:pt x="252" y="473"/>
                    <a:pt x="242" y="465"/>
                  </a:cubicBezTo>
                  <a:cubicBezTo>
                    <a:pt x="250" y="453"/>
                    <a:pt x="250" y="453"/>
                    <a:pt x="250" y="453"/>
                  </a:cubicBezTo>
                  <a:cubicBezTo>
                    <a:pt x="261" y="462"/>
                    <a:pt x="272" y="470"/>
                    <a:pt x="283" y="477"/>
                  </a:cubicBezTo>
                  <a:lnTo>
                    <a:pt x="274" y="489"/>
                  </a:lnTo>
                  <a:close/>
                  <a:moveTo>
                    <a:pt x="326" y="522"/>
                  </a:moveTo>
                  <a:cubicBezTo>
                    <a:pt x="314" y="515"/>
                    <a:pt x="303" y="508"/>
                    <a:pt x="291" y="500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10" y="496"/>
                    <a:pt x="322" y="503"/>
                    <a:pt x="333" y="509"/>
                  </a:cubicBezTo>
                  <a:lnTo>
                    <a:pt x="326" y="522"/>
                  </a:lnTo>
                  <a:close/>
                  <a:moveTo>
                    <a:pt x="381" y="549"/>
                  </a:moveTo>
                  <a:cubicBezTo>
                    <a:pt x="369" y="544"/>
                    <a:pt x="356" y="538"/>
                    <a:pt x="344" y="531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63" y="525"/>
                    <a:pt x="375" y="531"/>
                    <a:pt x="387" y="536"/>
                  </a:cubicBezTo>
                  <a:lnTo>
                    <a:pt x="381" y="549"/>
                  </a:lnTo>
                  <a:close/>
                  <a:moveTo>
                    <a:pt x="438" y="571"/>
                  </a:moveTo>
                  <a:cubicBezTo>
                    <a:pt x="425" y="567"/>
                    <a:pt x="412" y="562"/>
                    <a:pt x="400" y="557"/>
                  </a:cubicBezTo>
                  <a:cubicBezTo>
                    <a:pt x="405" y="544"/>
                    <a:pt x="405" y="544"/>
                    <a:pt x="405" y="544"/>
                  </a:cubicBezTo>
                  <a:cubicBezTo>
                    <a:pt x="417" y="549"/>
                    <a:pt x="430" y="553"/>
                    <a:pt x="443" y="557"/>
                  </a:cubicBezTo>
                  <a:lnTo>
                    <a:pt x="438" y="571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9077777" y="5007217"/>
              <a:ext cx="583178" cy="121813"/>
            </a:xfrm>
            <a:custGeom>
              <a:avLst/>
              <a:gdLst>
                <a:gd name="T0" fmla="*/ 40 w 162"/>
                <a:gd name="T1" fmla="*/ 23 h 34"/>
                <a:gd name="T2" fmla="*/ 0 w 162"/>
                <a:gd name="T3" fmla="*/ 14 h 34"/>
                <a:gd name="T4" fmla="*/ 3 w 162"/>
                <a:gd name="T5" fmla="*/ 0 h 34"/>
                <a:gd name="T6" fmla="*/ 43 w 162"/>
                <a:gd name="T7" fmla="*/ 8 h 34"/>
                <a:gd name="T8" fmla="*/ 40 w 162"/>
                <a:gd name="T9" fmla="*/ 23 h 34"/>
                <a:gd name="T10" fmla="*/ 101 w 162"/>
                <a:gd name="T11" fmla="*/ 31 h 34"/>
                <a:gd name="T12" fmla="*/ 60 w 162"/>
                <a:gd name="T13" fmla="*/ 26 h 34"/>
                <a:gd name="T14" fmla="*/ 62 w 162"/>
                <a:gd name="T15" fmla="*/ 12 h 34"/>
                <a:gd name="T16" fmla="*/ 102 w 162"/>
                <a:gd name="T17" fmla="*/ 17 h 34"/>
                <a:gd name="T18" fmla="*/ 101 w 162"/>
                <a:gd name="T19" fmla="*/ 31 h 34"/>
                <a:gd name="T20" fmla="*/ 162 w 162"/>
                <a:gd name="T21" fmla="*/ 34 h 34"/>
                <a:gd name="T22" fmla="*/ 121 w 162"/>
                <a:gd name="T23" fmla="*/ 33 h 34"/>
                <a:gd name="T24" fmla="*/ 122 w 162"/>
                <a:gd name="T25" fmla="*/ 19 h 34"/>
                <a:gd name="T26" fmla="*/ 162 w 162"/>
                <a:gd name="T27" fmla="*/ 20 h 34"/>
                <a:gd name="T28" fmla="*/ 162 w 162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34">
                  <a:moveTo>
                    <a:pt x="40" y="23"/>
                  </a:moveTo>
                  <a:cubicBezTo>
                    <a:pt x="26" y="20"/>
                    <a:pt x="13" y="17"/>
                    <a:pt x="0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6" y="3"/>
                    <a:pt x="29" y="6"/>
                    <a:pt x="43" y="8"/>
                  </a:cubicBezTo>
                  <a:lnTo>
                    <a:pt x="40" y="23"/>
                  </a:lnTo>
                  <a:close/>
                  <a:moveTo>
                    <a:pt x="101" y="31"/>
                  </a:moveTo>
                  <a:cubicBezTo>
                    <a:pt x="87" y="30"/>
                    <a:pt x="74" y="28"/>
                    <a:pt x="60" y="26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75" y="14"/>
                    <a:pt x="89" y="16"/>
                    <a:pt x="102" y="17"/>
                  </a:cubicBezTo>
                  <a:lnTo>
                    <a:pt x="101" y="31"/>
                  </a:lnTo>
                  <a:close/>
                  <a:moveTo>
                    <a:pt x="162" y="34"/>
                  </a:moveTo>
                  <a:cubicBezTo>
                    <a:pt x="149" y="34"/>
                    <a:pt x="135" y="34"/>
                    <a:pt x="121" y="33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36" y="20"/>
                    <a:pt x="149" y="20"/>
                    <a:pt x="162" y="20"/>
                  </a:cubicBezTo>
                  <a:lnTo>
                    <a:pt x="162" y="34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9721862" y="4883882"/>
              <a:ext cx="205559" cy="465933"/>
            </a:xfrm>
            <a:custGeom>
              <a:avLst/>
              <a:gdLst>
                <a:gd name="T0" fmla="*/ 55 w 135"/>
                <a:gd name="T1" fmla="*/ 306 h 306"/>
                <a:gd name="T2" fmla="*/ 135 w 135"/>
                <a:gd name="T3" fmla="*/ 306 h 306"/>
                <a:gd name="T4" fmla="*/ 135 w 135"/>
                <a:gd name="T5" fmla="*/ 0 h 306"/>
                <a:gd name="T6" fmla="*/ 0 w 135"/>
                <a:gd name="T7" fmla="*/ 0 h 306"/>
                <a:gd name="T8" fmla="*/ 55 w 135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06">
                  <a:moveTo>
                    <a:pt x="55" y="306"/>
                  </a:moveTo>
                  <a:lnTo>
                    <a:pt x="135" y="306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55" y="306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10041620" y="4593054"/>
              <a:ext cx="630380" cy="756762"/>
            </a:xfrm>
            <a:custGeom>
              <a:avLst/>
              <a:gdLst>
                <a:gd name="T0" fmla="*/ 175 w 175"/>
                <a:gd name="T1" fmla="*/ 101 h 210"/>
                <a:gd name="T2" fmla="*/ 164 w 175"/>
                <a:gd name="T3" fmla="*/ 85 h 210"/>
                <a:gd name="T4" fmla="*/ 92 w 175"/>
                <a:gd name="T5" fmla="*/ 85 h 210"/>
                <a:gd name="T6" fmla="*/ 91 w 175"/>
                <a:gd name="T7" fmla="*/ 65 h 210"/>
                <a:gd name="T8" fmla="*/ 93 w 175"/>
                <a:gd name="T9" fmla="*/ 24 h 210"/>
                <a:gd name="T10" fmla="*/ 67 w 175"/>
                <a:gd name="T11" fmla="*/ 0 h 210"/>
                <a:gd name="T12" fmla="*/ 54 w 175"/>
                <a:gd name="T13" fmla="*/ 9 h 210"/>
                <a:gd name="T14" fmla="*/ 54 w 175"/>
                <a:gd name="T15" fmla="*/ 40 h 210"/>
                <a:gd name="T16" fmla="*/ 20 w 175"/>
                <a:gd name="T17" fmla="*/ 94 h 210"/>
                <a:gd name="T18" fmla="*/ 0 w 175"/>
                <a:gd name="T19" fmla="*/ 97 h 210"/>
                <a:gd name="T20" fmla="*/ 0 w 175"/>
                <a:gd name="T21" fmla="*/ 193 h 210"/>
                <a:gd name="T22" fmla="*/ 4 w 175"/>
                <a:gd name="T23" fmla="*/ 193 h 210"/>
                <a:gd name="T24" fmla="*/ 47 w 175"/>
                <a:gd name="T25" fmla="*/ 210 h 210"/>
                <a:gd name="T26" fmla="*/ 134 w 175"/>
                <a:gd name="T27" fmla="*/ 210 h 210"/>
                <a:gd name="T28" fmla="*/ 147 w 175"/>
                <a:gd name="T29" fmla="*/ 193 h 210"/>
                <a:gd name="T30" fmla="*/ 139 w 175"/>
                <a:gd name="T31" fmla="*/ 179 h 210"/>
                <a:gd name="T32" fmla="*/ 158 w 175"/>
                <a:gd name="T33" fmla="*/ 162 h 210"/>
                <a:gd name="T34" fmla="*/ 149 w 175"/>
                <a:gd name="T35" fmla="*/ 149 h 210"/>
                <a:gd name="T36" fmla="*/ 165 w 175"/>
                <a:gd name="T37" fmla="*/ 131 h 210"/>
                <a:gd name="T38" fmla="*/ 159 w 175"/>
                <a:gd name="T39" fmla="*/ 117 h 210"/>
                <a:gd name="T40" fmla="*/ 175 w 175"/>
                <a:gd name="T41" fmla="*/ 1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210">
                  <a:moveTo>
                    <a:pt x="175" y="101"/>
                  </a:moveTo>
                  <a:cubicBezTo>
                    <a:pt x="175" y="87"/>
                    <a:pt x="164" y="85"/>
                    <a:pt x="164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87" y="78"/>
                    <a:pt x="91" y="65"/>
                  </a:cubicBezTo>
                  <a:cubicBezTo>
                    <a:pt x="95" y="52"/>
                    <a:pt x="96" y="33"/>
                    <a:pt x="93" y="24"/>
                  </a:cubicBezTo>
                  <a:cubicBezTo>
                    <a:pt x="89" y="16"/>
                    <a:pt x="83" y="1"/>
                    <a:pt x="67" y="0"/>
                  </a:cubicBezTo>
                  <a:cubicBezTo>
                    <a:pt x="57" y="2"/>
                    <a:pt x="54" y="9"/>
                    <a:pt x="54" y="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25" y="94"/>
                    <a:pt x="20" y="94"/>
                  </a:cubicBezTo>
                  <a:cubicBezTo>
                    <a:pt x="16" y="95"/>
                    <a:pt x="0" y="97"/>
                    <a:pt x="0" y="9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0" y="210"/>
                    <a:pt x="47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47" y="207"/>
                    <a:pt x="147" y="193"/>
                  </a:cubicBezTo>
                  <a:cubicBezTo>
                    <a:pt x="147" y="185"/>
                    <a:pt x="139" y="179"/>
                    <a:pt x="139" y="179"/>
                  </a:cubicBezTo>
                  <a:cubicBezTo>
                    <a:pt x="139" y="179"/>
                    <a:pt x="158" y="178"/>
                    <a:pt x="158" y="162"/>
                  </a:cubicBezTo>
                  <a:cubicBezTo>
                    <a:pt x="158" y="155"/>
                    <a:pt x="149" y="149"/>
                    <a:pt x="149" y="149"/>
                  </a:cubicBezTo>
                  <a:cubicBezTo>
                    <a:pt x="149" y="149"/>
                    <a:pt x="166" y="146"/>
                    <a:pt x="165" y="131"/>
                  </a:cubicBezTo>
                  <a:cubicBezTo>
                    <a:pt x="164" y="122"/>
                    <a:pt x="159" y="117"/>
                    <a:pt x="159" y="117"/>
                  </a:cubicBezTo>
                  <a:cubicBezTo>
                    <a:pt x="159" y="117"/>
                    <a:pt x="175" y="114"/>
                    <a:pt x="175" y="101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5654842" y="3904813"/>
              <a:ext cx="915118" cy="609063"/>
            </a:xfrm>
            <a:custGeom>
              <a:avLst/>
              <a:gdLst>
                <a:gd name="T0" fmla="*/ 83 w 254"/>
                <a:gd name="T1" fmla="*/ 132 h 169"/>
                <a:gd name="T2" fmla="*/ 35 w 254"/>
                <a:gd name="T3" fmla="*/ 84 h 169"/>
                <a:gd name="T4" fmla="*/ 83 w 254"/>
                <a:gd name="T5" fmla="*/ 36 h 169"/>
                <a:gd name="T6" fmla="*/ 131 w 254"/>
                <a:gd name="T7" fmla="*/ 84 h 169"/>
                <a:gd name="T8" fmla="*/ 83 w 254"/>
                <a:gd name="T9" fmla="*/ 132 h 169"/>
                <a:gd name="T10" fmla="*/ 124 w 254"/>
                <a:gd name="T11" fmla="*/ 10 h 169"/>
                <a:gd name="T12" fmla="*/ 84 w 254"/>
                <a:gd name="T13" fmla="*/ 0 h 169"/>
                <a:gd name="T14" fmla="*/ 0 w 254"/>
                <a:gd name="T15" fmla="*/ 86 h 169"/>
                <a:gd name="T16" fmla="*/ 86 w 254"/>
                <a:gd name="T17" fmla="*/ 169 h 169"/>
                <a:gd name="T18" fmla="*/ 125 w 254"/>
                <a:gd name="T19" fmla="*/ 159 h 169"/>
                <a:gd name="T20" fmla="*/ 254 w 254"/>
                <a:gd name="T21" fmla="*/ 83 h 169"/>
                <a:gd name="T22" fmla="*/ 124 w 254"/>
                <a:gd name="T23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169">
                  <a:moveTo>
                    <a:pt x="83" y="132"/>
                  </a:moveTo>
                  <a:cubicBezTo>
                    <a:pt x="56" y="132"/>
                    <a:pt x="35" y="110"/>
                    <a:pt x="35" y="84"/>
                  </a:cubicBezTo>
                  <a:cubicBezTo>
                    <a:pt x="35" y="57"/>
                    <a:pt x="56" y="36"/>
                    <a:pt x="83" y="36"/>
                  </a:cubicBezTo>
                  <a:cubicBezTo>
                    <a:pt x="109" y="36"/>
                    <a:pt x="131" y="57"/>
                    <a:pt x="131" y="84"/>
                  </a:cubicBezTo>
                  <a:cubicBezTo>
                    <a:pt x="131" y="110"/>
                    <a:pt x="109" y="132"/>
                    <a:pt x="83" y="132"/>
                  </a:cubicBezTo>
                  <a:moveTo>
                    <a:pt x="124" y="10"/>
                  </a:moveTo>
                  <a:cubicBezTo>
                    <a:pt x="112" y="4"/>
                    <a:pt x="98" y="0"/>
                    <a:pt x="84" y="0"/>
                  </a:cubicBezTo>
                  <a:cubicBezTo>
                    <a:pt x="37" y="1"/>
                    <a:pt x="0" y="39"/>
                    <a:pt x="0" y="86"/>
                  </a:cubicBezTo>
                  <a:cubicBezTo>
                    <a:pt x="1" y="132"/>
                    <a:pt x="39" y="169"/>
                    <a:pt x="86" y="169"/>
                  </a:cubicBezTo>
                  <a:cubicBezTo>
                    <a:pt x="109" y="169"/>
                    <a:pt x="125" y="159"/>
                    <a:pt x="125" y="159"/>
                  </a:cubicBezTo>
                  <a:cubicBezTo>
                    <a:pt x="254" y="83"/>
                    <a:pt x="254" y="83"/>
                    <a:pt x="254" y="83"/>
                  </a:cubicBezTo>
                  <a:lnTo>
                    <a:pt x="124" y="10"/>
                  </a:lnTo>
                  <a:close/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9686840" y="2574010"/>
              <a:ext cx="248194" cy="249716"/>
            </a:xfrm>
            <a:custGeom>
              <a:avLst/>
              <a:gdLst>
                <a:gd name="T0" fmla="*/ 13 w 69"/>
                <a:gd name="T1" fmla="*/ 57 h 69"/>
                <a:gd name="T2" fmla="*/ 13 w 69"/>
                <a:gd name="T3" fmla="*/ 13 h 69"/>
                <a:gd name="T4" fmla="*/ 56 w 69"/>
                <a:gd name="T5" fmla="*/ 12 h 69"/>
                <a:gd name="T6" fmla="*/ 57 w 69"/>
                <a:gd name="T7" fmla="*/ 56 h 69"/>
                <a:gd name="T8" fmla="*/ 13 w 69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13" y="57"/>
                  </a:moveTo>
                  <a:cubicBezTo>
                    <a:pt x="1" y="45"/>
                    <a:pt x="0" y="25"/>
                    <a:pt x="13" y="13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9" y="24"/>
                    <a:pt x="69" y="44"/>
                    <a:pt x="57" y="56"/>
                  </a:cubicBezTo>
                  <a:cubicBezTo>
                    <a:pt x="45" y="69"/>
                    <a:pt x="25" y="69"/>
                    <a:pt x="13" y="57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/>
          </p:nvSpPr>
          <p:spPr bwMode="auto">
            <a:xfrm>
              <a:off x="8879832" y="2012149"/>
              <a:ext cx="1626199" cy="1553111"/>
            </a:xfrm>
            <a:custGeom>
              <a:avLst/>
              <a:gdLst>
                <a:gd name="T0" fmla="*/ 339 w 452"/>
                <a:gd name="T1" fmla="*/ 269 h 431"/>
                <a:gd name="T2" fmla="*/ 182 w 452"/>
                <a:gd name="T3" fmla="*/ 269 h 431"/>
                <a:gd name="T4" fmla="*/ 182 w 452"/>
                <a:gd name="T5" fmla="*/ 112 h 431"/>
                <a:gd name="T6" fmla="*/ 339 w 452"/>
                <a:gd name="T7" fmla="*/ 112 h 431"/>
                <a:gd name="T8" fmla="*/ 339 w 452"/>
                <a:gd name="T9" fmla="*/ 269 h 431"/>
                <a:gd name="T10" fmla="*/ 387 w 452"/>
                <a:gd name="T11" fmla="*/ 76 h 431"/>
                <a:gd name="T12" fmla="*/ 140 w 452"/>
                <a:gd name="T13" fmla="*/ 65 h 431"/>
                <a:gd name="T14" fmla="*/ 93 w 452"/>
                <a:gd name="T15" fmla="*/ 136 h 431"/>
                <a:gd name="T16" fmla="*/ 0 w 452"/>
                <a:gd name="T17" fmla="*/ 431 h 431"/>
                <a:gd name="T18" fmla="*/ 302 w 452"/>
                <a:gd name="T19" fmla="*/ 364 h 431"/>
                <a:gd name="T20" fmla="*/ 376 w 452"/>
                <a:gd name="T21" fmla="*/ 323 h 431"/>
                <a:gd name="T22" fmla="*/ 387 w 452"/>
                <a:gd name="T23" fmla="*/ 7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31">
                  <a:moveTo>
                    <a:pt x="339" y="269"/>
                  </a:moveTo>
                  <a:cubicBezTo>
                    <a:pt x="296" y="313"/>
                    <a:pt x="225" y="313"/>
                    <a:pt x="182" y="269"/>
                  </a:cubicBezTo>
                  <a:cubicBezTo>
                    <a:pt x="138" y="226"/>
                    <a:pt x="138" y="156"/>
                    <a:pt x="182" y="112"/>
                  </a:cubicBezTo>
                  <a:cubicBezTo>
                    <a:pt x="225" y="69"/>
                    <a:pt x="296" y="69"/>
                    <a:pt x="339" y="112"/>
                  </a:cubicBezTo>
                  <a:cubicBezTo>
                    <a:pt x="383" y="156"/>
                    <a:pt x="383" y="226"/>
                    <a:pt x="339" y="269"/>
                  </a:cubicBezTo>
                  <a:moveTo>
                    <a:pt x="387" y="76"/>
                  </a:moveTo>
                  <a:cubicBezTo>
                    <a:pt x="322" y="4"/>
                    <a:pt x="212" y="0"/>
                    <a:pt x="140" y="65"/>
                  </a:cubicBezTo>
                  <a:cubicBezTo>
                    <a:pt x="104" y="97"/>
                    <a:pt x="93" y="136"/>
                    <a:pt x="93" y="136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302" y="364"/>
                    <a:pt x="302" y="364"/>
                    <a:pt x="302" y="364"/>
                  </a:cubicBezTo>
                  <a:cubicBezTo>
                    <a:pt x="329" y="357"/>
                    <a:pt x="354" y="343"/>
                    <a:pt x="376" y="323"/>
                  </a:cubicBezTo>
                  <a:cubicBezTo>
                    <a:pt x="448" y="258"/>
                    <a:pt x="452" y="147"/>
                    <a:pt x="387" y="76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5899990" y="4153006"/>
              <a:ext cx="111155" cy="111155"/>
            </a:xfrm>
            <a:custGeom>
              <a:avLst/>
              <a:gdLst>
                <a:gd name="T0" fmla="*/ 30 w 31"/>
                <a:gd name="T1" fmla="*/ 15 h 31"/>
                <a:gd name="T2" fmla="*/ 16 w 31"/>
                <a:gd name="T3" fmla="*/ 30 h 31"/>
                <a:gd name="T4" fmla="*/ 0 w 31"/>
                <a:gd name="T5" fmla="*/ 16 h 31"/>
                <a:gd name="T6" fmla="*/ 15 w 31"/>
                <a:gd name="T7" fmla="*/ 0 h 31"/>
                <a:gd name="T8" fmla="*/ 30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15"/>
                  </a:moveTo>
                  <a:cubicBezTo>
                    <a:pt x="31" y="24"/>
                    <a:pt x="24" y="30"/>
                    <a:pt x="16" y="30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</a:path>
              </a:pathLst>
            </a:custGeom>
            <a:grpFill/>
            <a:ln w="6350" cap="flat" cmpd="sng" algn="ctr">
              <a:noFill/>
              <a:prstDash val="solid"/>
              <a:miter lim="800000"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744" y="2809674"/>
            <a:ext cx="6409151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860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531495" y="4616908"/>
            <a:ext cx="1590675" cy="0"/>
          </a:xfrm>
          <a:prstGeom prst="line">
            <a:avLst/>
          </a:prstGeom>
          <a:ln w="76200" cap="rnd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78633" y="4891088"/>
            <a:ext cx="6436517" cy="1601788"/>
          </a:xfrm>
        </p:spPr>
        <p:txBody>
          <a:bodyPr>
            <a:noAutofit/>
          </a:bodyPr>
          <a:lstStyle>
            <a:lvl1pPr marL="0" indent="0">
              <a:buFont typeface="Microsoft Sans Serif" panose="020B0604020202020204" pitchFamily="34" charset="0"/>
              <a:buChar char="​"/>
              <a:defRPr sz="2100" b="1" spc="30" baseline="0">
                <a:solidFill>
                  <a:schemeClr val="bg1"/>
                </a:solidFill>
              </a:defRPr>
            </a:lvl1pPr>
            <a:lvl2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2pPr>
            <a:lvl3pPr marL="0" indent="0">
              <a:buFont typeface="Microsoft Sans Serif" panose="020B0604020202020204" pitchFamily="34" charset="0"/>
              <a:buChar char="​"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600"/>
              </a:spcBef>
              <a:buFont typeface="Microsoft Sans Serif" panose="020B0604020202020204" pitchFamily="34" charset="0"/>
              <a:buChar char="​"/>
              <a:defRPr sz="1600" baseline="0">
                <a:solidFill>
                  <a:schemeClr val="bg1"/>
                </a:solidFill>
              </a:defRPr>
            </a:lvl4pPr>
            <a:lvl5pPr>
              <a:spcBef>
                <a:spcPts val="600"/>
              </a:spcBef>
              <a:defRPr sz="1600">
                <a:solidFill>
                  <a:schemeClr val="bg1"/>
                </a:solidFill>
              </a:defRPr>
            </a:lvl5pPr>
            <a:lvl6pPr>
              <a:spcBef>
                <a:spcPts val="600"/>
              </a:spcBef>
              <a:defRPr sz="1600">
                <a:solidFill>
                  <a:schemeClr val="bg1"/>
                </a:solidFill>
              </a:defRPr>
            </a:lvl6pPr>
            <a:lvl7pPr>
              <a:spcBef>
                <a:spcPts val="600"/>
              </a:spcBef>
              <a:defRPr baseline="0">
                <a:solidFill>
                  <a:schemeClr val="bg1"/>
                </a:solidFill>
              </a:defRPr>
            </a:lvl7pPr>
            <a:lvl8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8pPr>
            <a:lvl9pPr>
              <a:spcBef>
                <a:spcPts val="600"/>
              </a:spcBef>
              <a:defRPr sz="16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>Employing Entity</a:t>
            </a:r>
          </a:p>
          <a:p>
            <a:pPr lvl="2"/>
            <a:r>
              <a:rPr lang="en-US" dirty="0"/>
              <a:t>Date</a:t>
            </a:r>
          </a:p>
          <a:p>
            <a:pPr lvl="3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grpSp>
        <p:nvGrpSpPr>
          <p:cNvPr id="37" name="Group 36"/>
          <p:cNvGrpSpPr>
            <a:grpSpLocks noChangeAspect="1"/>
          </p:cNvGrpSpPr>
          <p:nvPr userDrawn="1"/>
        </p:nvGrpSpPr>
        <p:grpSpPr>
          <a:xfrm>
            <a:off x="495300" y="582286"/>
            <a:ext cx="2263942" cy="493725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39" name="Freeform 38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5" name="Freeform 44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46" name="Freeform 45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10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Violet">
    <p:bg>
      <p:bgPr>
        <a:gradFill>
          <a:gsLst>
            <a:gs pos="8000">
              <a:schemeClr val="accent6">
                <a:lumMod val="75000"/>
              </a:schemeClr>
            </a:gs>
            <a:gs pos="100000">
              <a:srgbClr val="C6007E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553" y="1706563"/>
            <a:ext cx="5479047" cy="3231161"/>
          </a:xfrm>
        </p:spPr>
        <p:txBody>
          <a:bodyPr/>
          <a:lstStyle>
            <a:lvl1pPr marL="0" algn="l" defTabSz="91440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48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81698" y="5609674"/>
            <a:ext cx="5453062" cy="74508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5186723"/>
            <a:ext cx="880110" cy="0"/>
          </a:xfrm>
          <a:prstGeom prst="line">
            <a:avLst/>
          </a:prstGeom>
          <a:ln w="76200" cap="rnd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72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Violet">
    <p:bg>
      <p:bgPr>
        <a:gradFill>
          <a:gsLst>
            <a:gs pos="8000">
              <a:schemeClr val="accent6">
                <a:lumMod val="75000"/>
              </a:schemeClr>
            </a:gs>
            <a:gs pos="100000">
              <a:srgbClr val="C6007E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160217" y="1807"/>
            <a:ext cx="5031783" cy="6854386"/>
          </a:xfrm>
          <a:prstGeom prst="rect">
            <a:avLst/>
          </a:prstGeom>
        </p:spPr>
        <p:txBody>
          <a:bodyPr/>
          <a:lstStyle>
            <a:lvl1pPr marL="342900" indent="-342900">
              <a:buNone/>
              <a:defRPr/>
            </a:lvl1pPr>
            <a:lvl5pPr>
              <a:defRPr lang="en-US" sz="280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4" indent="0" algn="l" defTabSz="914400" rtl="0" eaLnBrk="1" latinLnBrk="0" hangingPunct="1">
              <a:lnSpc>
                <a:spcPct val="98000"/>
              </a:lnSpc>
              <a:spcBef>
                <a:spcPts val="1800"/>
              </a:spcBef>
              <a:buFont typeface="Microsoft Sans Serif" panose="020B0604020202020204" pitchFamily="34" charset="0"/>
              <a:buChar char="​"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49314" y="1706563"/>
            <a:ext cx="6428983" cy="2258094"/>
          </a:xfrm>
        </p:spPr>
        <p:txBody>
          <a:bodyPr anchor="b">
            <a:noAutofit/>
          </a:bodyPr>
          <a:lstStyle>
            <a:lvl1pPr>
              <a:lnSpc>
                <a:spcPct val="92000"/>
              </a:lnSpc>
              <a:defRPr sz="6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5" name="Text Placeholder 46"/>
          <p:cNvSpPr>
            <a:spLocks noGrp="1"/>
          </p:cNvSpPr>
          <p:nvPr>
            <p:ph type="body" sz="quarter" idx="11"/>
          </p:nvPr>
        </p:nvSpPr>
        <p:spPr>
          <a:xfrm>
            <a:off x="483394" y="4578028"/>
            <a:ext cx="6391275" cy="177673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lang="en-US"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6" name="Straight Connector 5"/>
          <p:cNvCxnSpPr/>
          <p:nvPr userDrawn="1"/>
        </p:nvCxnSpPr>
        <p:spPr bwMode="invGray">
          <a:xfrm>
            <a:off x="529590" y="4157071"/>
            <a:ext cx="882491" cy="0"/>
          </a:xfrm>
          <a:prstGeom prst="line">
            <a:avLst/>
          </a:prstGeom>
          <a:ln w="76200" cap="rnd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50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Violet">
    <p:bg>
      <p:bgPr>
        <a:gradFill>
          <a:gsLst>
            <a:gs pos="1000">
              <a:schemeClr val="accent6">
                <a:lumMod val="75000"/>
              </a:schemeClr>
            </a:gs>
            <a:gs pos="100000">
              <a:srgbClr val="C6007E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294021" y="1963185"/>
            <a:ext cx="7378700" cy="1078950"/>
          </a:xfrm>
          <a:prstGeom prst="rect">
            <a:avLst/>
          </a:prstGeom>
        </p:spPr>
        <p:txBody>
          <a:bodyPr>
            <a:noAutofit/>
          </a:bodyPr>
          <a:lstStyle>
            <a:lvl1pPr marL="173038" indent="-173038">
              <a:lnSpc>
                <a:spcPct val="96000"/>
              </a:lnSpc>
              <a:spcBef>
                <a:spcPts val="0"/>
              </a:spcBef>
              <a:buClr>
                <a:schemeClr val="bg1"/>
              </a:buClr>
              <a:buFont typeface="Microsoft Sans Serif" panose="020B0604020202020204" pitchFamily="34" charset="0"/>
              <a:buChar char="“"/>
              <a:defRPr sz="3400">
                <a:solidFill>
                  <a:schemeClr val="bg1"/>
                </a:solidFill>
                <a:latin typeface="+mn-lt"/>
              </a:defRPr>
            </a:lvl1pPr>
            <a:lvl2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>
                <a:solidFill>
                  <a:schemeClr val="bg1"/>
                </a:solidFill>
                <a:latin typeface="+mn-lt"/>
              </a:defRPr>
            </a:lvl2pPr>
            <a:lvl3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3pPr>
            <a:lvl4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4pPr>
            <a:lvl5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5pPr>
            <a:lvl6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6pPr>
            <a:lvl7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7pPr>
            <a:lvl8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8pPr>
            <a:lvl9pPr marL="457200" indent="-228600">
              <a:lnSpc>
                <a:spcPct val="107000"/>
              </a:lnSpc>
              <a:spcBef>
                <a:spcPts val="1800"/>
              </a:spcBef>
              <a:buClr>
                <a:schemeClr val="bg1"/>
              </a:buClr>
              <a:buFont typeface="Microsoft Sans Serif" panose="020B0604020202020204" pitchFamily="34" charset="0"/>
              <a:buChar char="—"/>
              <a:defRPr sz="21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styles”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cxnSp>
        <p:nvCxnSpPr>
          <p:cNvPr id="5" name="Straight Connector 4"/>
          <p:cNvCxnSpPr/>
          <p:nvPr userDrawn="1"/>
        </p:nvCxnSpPr>
        <p:spPr bwMode="invGray">
          <a:xfrm>
            <a:off x="529590" y="1746293"/>
            <a:ext cx="880110" cy="0"/>
          </a:xfrm>
          <a:prstGeom prst="line">
            <a:avLst/>
          </a:prstGeom>
          <a:ln w="76200" cap="rnd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10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2173" y="575576"/>
            <a:ext cx="11210239" cy="429028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0972800" y="6522512"/>
            <a:ext cx="713422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75488" y="1709928"/>
            <a:ext cx="11210544" cy="46360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4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40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60" r:id="rId3"/>
    <p:sldLayoutId id="2147483654" r:id="rId4"/>
    <p:sldLayoutId id="2147483655" r:id="rId5"/>
    <p:sldLayoutId id="2147483664" r:id="rId6"/>
    <p:sldLayoutId id="2147483651" r:id="rId7"/>
    <p:sldLayoutId id="2147483656" r:id="rId8"/>
    <p:sldLayoutId id="2147483657" r:id="rId9"/>
    <p:sldLayoutId id="2147483658" r:id="rId10"/>
    <p:sldLayoutId id="2147483663" r:id="rId11"/>
    <p:sldLayoutId id="2147483671" r:id="rId12"/>
    <p:sldLayoutId id="2147483665" r:id="rId13"/>
    <p:sldLayoutId id="2147483668" r:id="rId14"/>
    <p:sldLayoutId id="2147483674" r:id="rId15"/>
    <p:sldLayoutId id="2147483662" r:id="rId16"/>
    <p:sldLayoutId id="2147483672" r:id="rId17"/>
    <p:sldLayoutId id="2147483666" r:id="rId18"/>
    <p:sldLayoutId id="2147483669" r:id="rId19"/>
    <p:sldLayoutId id="2147483675" r:id="rId20"/>
    <p:sldLayoutId id="2147483649" r:id="rId21"/>
    <p:sldLayoutId id="2147483673" r:id="rId22"/>
    <p:sldLayoutId id="2147483667" r:id="rId23"/>
    <p:sldLayoutId id="2147483670" r:id="rId24"/>
    <p:sldLayoutId id="2147483677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400" kern="1200" baseline="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173736" indent="-173736" algn="l" defTabSz="914400" rtl="0" eaLnBrk="1" latinLnBrk="0" hangingPunct="1">
        <a:lnSpc>
          <a:spcPct val="107000"/>
        </a:lnSpc>
        <a:spcBef>
          <a:spcPts val="1200"/>
        </a:spcBef>
        <a:buClr>
          <a:schemeClr val="accent4">
            <a:lumMod val="75000"/>
          </a:schemeClr>
        </a:buClr>
        <a:buFont typeface="Arial" panose="020B0604020202020204" pitchFamily="34" charset="0"/>
        <a:buChar char="•"/>
        <a:defRPr sz="2100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338328" indent="-174625" algn="l" defTabSz="914400" rtl="0" eaLnBrk="1" latinLnBrk="0" hangingPunct="1">
        <a:lnSpc>
          <a:spcPct val="107000"/>
        </a:lnSpc>
        <a:spcBef>
          <a:spcPts val="0"/>
        </a:spcBef>
        <a:buClr>
          <a:schemeClr val="tx1">
            <a:lumMod val="50000"/>
            <a:lumOff val="50000"/>
          </a:schemeClr>
        </a:buClr>
        <a:buFont typeface="Microsoft Sans Serif" panose="020B0604020202020204" pitchFamily="34" charset="0"/>
        <a:buChar char="◦"/>
        <a:defRPr sz="2100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509588" indent="-161925" algn="l" defTabSz="914400" rtl="0" eaLnBrk="1" latinLnBrk="0" hangingPunct="1">
        <a:lnSpc>
          <a:spcPct val="100000"/>
        </a:lnSpc>
        <a:spcBef>
          <a:spcPts val="0"/>
        </a:spcBef>
        <a:buClr>
          <a:schemeClr val="tx1">
            <a:lumMod val="50000"/>
            <a:lumOff val="50000"/>
          </a:schemeClr>
        </a:buClr>
        <a:buFont typeface="Microsoft Sans Serif" panose="020B0604020202020204" pitchFamily="34" charset="0"/>
        <a:buChar char="•"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685800" indent="-173736" algn="l" defTabSz="914400" rtl="0" eaLnBrk="1" latinLnBrk="0" hangingPunct="1">
        <a:lnSpc>
          <a:spcPct val="100000"/>
        </a:lnSpc>
        <a:spcBef>
          <a:spcPts val="0"/>
        </a:spcBef>
        <a:buClr>
          <a:schemeClr val="tx1">
            <a:lumMod val="50000"/>
            <a:lumOff val="50000"/>
          </a:schemeClr>
        </a:buClr>
        <a:buFont typeface="Microsoft Sans Serif" panose="020B0604020202020204" pitchFamily="34" charset="0"/>
        <a:buChar char="◦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8000"/>
        </a:lnSpc>
        <a:spcBef>
          <a:spcPts val="1800"/>
        </a:spcBef>
        <a:buFont typeface="Microsoft Sans Serif" panose="020B0604020202020204" pitchFamily="34" charset="0"/>
        <a:buChar char="​"/>
        <a:tabLst/>
        <a:defRPr sz="2800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4000"/>
        </a:lnSpc>
        <a:spcBef>
          <a:spcPts val="0"/>
        </a:spcBef>
        <a:buFont typeface="Microsoft Sans Serif" panose="020B0604020202020204" pitchFamily="34" charset="0"/>
        <a:buChar char="​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2100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6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4000"/>
        </a:lnSpc>
        <a:spcBef>
          <a:spcPts val="1800"/>
        </a:spcBef>
        <a:buFont typeface="Microsoft Sans Serif" panose="020B0604020202020204" pitchFamily="34" charset="0"/>
        <a:buChar char="​"/>
        <a:defRPr sz="8900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03" userDrawn="1">
          <p15:clr>
            <a:srgbClr val="F26B43"/>
          </p15:clr>
        </p15:guide>
        <p15:guide id="2" pos="309" userDrawn="1">
          <p15:clr>
            <a:srgbClr val="F26B43"/>
          </p15:clr>
        </p15:guide>
        <p15:guide id="3" orient="horz" pos="1075" userDrawn="1">
          <p15:clr>
            <a:srgbClr val="F26B43"/>
          </p15:clr>
        </p15:guide>
        <p15:guide id="4" orient="horz" pos="314" userDrawn="1">
          <p15:clr>
            <a:srgbClr val="F26B43"/>
          </p15:clr>
        </p15:guide>
        <p15:guide id="6" pos="7359" userDrawn="1">
          <p15:clr>
            <a:srgbClr val="F26B43"/>
          </p15:clr>
        </p15:guide>
        <p15:guide id="7" orient="horz" pos="4181" userDrawn="1">
          <p15:clr>
            <a:srgbClr val="F26B43"/>
          </p15:clr>
        </p15:guide>
        <p15:guide id="8" orient="horz" pos="5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60744" y="2809674"/>
            <a:ext cx="8454656" cy="1461939"/>
          </a:xfrm>
        </p:spPr>
        <p:txBody>
          <a:bodyPr/>
          <a:lstStyle/>
          <a:p>
            <a:r>
              <a:rPr lang="en-US" sz="4000" dirty="0"/>
              <a:t>5G-NR RF updates from Qualcomm for preRAN5-77 5GS Conf call</a:t>
            </a:r>
          </a:p>
        </p:txBody>
      </p:sp>
    </p:spTree>
    <p:extLst>
      <p:ext uri="{BB962C8B-B14F-4D97-AF65-F5344CB8AC3E}">
        <p14:creationId xmlns:p14="http://schemas.microsoft.com/office/powerpoint/2010/main" val="274719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BBA12-275C-409C-853C-1DC1A54E1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174" y="114166"/>
            <a:ext cx="11210238" cy="429028"/>
          </a:xfrm>
        </p:spPr>
        <p:txBody>
          <a:bodyPr/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38.509/38.508 impact: UE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beamlock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function for 5G-NR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D0EE42-1B8F-4DA2-B03F-EFC0C8660B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54D60B-2982-4165-9856-2FDAA0A9773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2174" y="671120"/>
            <a:ext cx="11549250" cy="5864984"/>
          </a:xfrm>
        </p:spPr>
        <p:txBody>
          <a:bodyPr/>
          <a:lstStyle/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5G-NR NSA testing in range2 may necessitate an OTA LTE anchor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Providing a conducted LTE anchor would disturb the </a:t>
            </a:r>
            <a:r>
              <a:rPr lang="en-US" sz="2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mmWave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 OTA measurement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Some of the challenges of having a OTA LTE anchor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ensure reliability of the LTE OTA link</a:t>
            </a:r>
          </a:p>
          <a:p>
            <a:pPr marL="1028700" lvl="2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Define appropriate DL power, TM mode, MCS </a:t>
            </a:r>
          </a:p>
          <a:p>
            <a:pPr marL="1028700" lvl="2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No DL or UL grants after 5G-NR connection setup.</a:t>
            </a:r>
          </a:p>
          <a:p>
            <a:pPr marL="1314450" lvl="3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Do we require active 5G-NR signaling over LTE link which would need LTE DL/UL Traffic?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Impact to OTA chamber dimensions due to OTA LTE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Impact of multipath due to reflections for OTA LTE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4130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BBA12-275C-409C-853C-1DC1A54E1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174" y="114166"/>
            <a:ext cx="11210238" cy="429028"/>
          </a:xfrm>
        </p:spPr>
        <p:txBody>
          <a:bodyPr/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LTE OTA considerations for NSA testing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D0EE42-1B8F-4DA2-B03F-EFC0C8660B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54D60B-2982-4165-9856-2FDAA0A9773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2174" y="671120"/>
            <a:ext cx="11549250" cy="5864984"/>
          </a:xfrm>
        </p:spPr>
        <p:txBody>
          <a:bodyPr/>
          <a:lstStyle/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5G-NR NSA testing in range2 may necessitate an OTA LTE anchor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Providing a conducted LTE anchor would disturb the </a:t>
            </a:r>
            <a:r>
              <a:rPr lang="en-US" sz="2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mmWave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 OTA measurement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Some of the challenges of having a OTA LTE anchor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ensure reliability of the LTE OTA link</a:t>
            </a:r>
          </a:p>
          <a:p>
            <a:pPr marL="1028700" lvl="2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Define appropriate DL power, TM mode, MCS </a:t>
            </a:r>
          </a:p>
          <a:p>
            <a:pPr marL="1028700" lvl="2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No DL or UL grants after 5G-NR connection setup.</a:t>
            </a:r>
          </a:p>
          <a:p>
            <a:pPr marL="1314450" lvl="3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Do we require active 5G-NR signaling over LTE link which would need LTE DL/UL Traffic?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Impact to OTA chamber dimensions due to OTA LTE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Impact of multipath due to reflections for OTA LTE</a:t>
            </a:r>
          </a:p>
          <a:p>
            <a:pPr lvl="1"/>
            <a:endParaRPr lang="en-US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8619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BBA12-275C-409C-853C-1DC1A54E1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174" y="114166"/>
            <a:ext cx="11210238" cy="429028"/>
          </a:xfrm>
        </p:spPr>
        <p:txBody>
          <a:bodyPr/>
          <a:lstStyle/>
          <a:p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Updates to 38.521-3 – Interworking between NR range1 &amp; range2 and NR &amp; LTE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D0EE42-1B8F-4DA2-B03F-EFC0C8660B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54D60B-2982-4165-9856-2FDAA0A9773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4188" y="671120"/>
            <a:ext cx="11527235" cy="5864984"/>
          </a:xfrm>
        </p:spPr>
        <p:txBody>
          <a:bodyPr/>
          <a:lstStyle/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There are discussions to define requirements for NR-FR 1+ NR-FR 2 and LTE +NR as two major subsections of the spec.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Calibre Regular" pitchFamily="34" charset="0"/>
              <a:buChar char="−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LTE + NR would be further divided into LTE +NR-FR1 and LTE +NR-FR 2.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NR-FR 1 will be conducted and the requirements are available in 38.101-1 draft spec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NR-FR 2 will be OTA and the requirements are currently TBD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NR+LTE is TBD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Discussion on the Interworking requirements are expected to gather momentum in Reno with no major agreements till now.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Defining connection diagrams for NR-FR-1 &amp; NR-FR-2 combo would be a challenge.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r>
              <a:rPr lang="en-US" sz="2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Tib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/Rib requirements would be considered zero for all scenarios which need less than or equal to 0.5dB.</a:t>
            </a:r>
          </a:p>
          <a:p>
            <a:pPr marL="742950" lvl="1" indent="-342900">
              <a:lnSpc>
                <a:spcPct val="95000"/>
              </a:lnSpc>
              <a:spcBef>
                <a:spcPct val="20000"/>
              </a:spcBef>
              <a:buClr>
                <a:srgbClr val="F7921E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This can compact</a:t>
            </a: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 </a:t>
            </a:r>
            <a:r>
              <a:rPr 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cs typeface="Arial" pitchFamily="34" charset="0"/>
              </a:rPr>
              <a:t>the test spec structure and test requirements in 38.521-3.</a:t>
            </a:r>
          </a:p>
          <a:p>
            <a:pPr marL="342900" lvl="0" indent="-342900">
              <a:lnSpc>
                <a:spcPct val="95000"/>
              </a:lnSpc>
              <a:spcBef>
                <a:spcPct val="20000"/>
              </a:spcBef>
              <a:buClrTx/>
              <a:buBlip>
                <a:blip r:embed="rId2"/>
              </a:buBlip>
            </a:pPr>
            <a:endParaRPr lang="en-US" sz="2400" dirty="0">
              <a:solidFill>
                <a:prstClr val="black">
                  <a:lumMod val="75000"/>
                  <a:lumOff val="25000"/>
                </a:prstClr>
              </a:solidFill>
              <a:latin typeface="Qualcomm Office Regular" pitchFamily="34" charset="0"/>
              <a:cs typeface="Arial" pitchFamily="34" charset="0"/>
            </a:endParaRPr>
          </a:p>
          <a:p>
            <a:pPr lvl="1"/>
            <a:endParaRPr lang="en-US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1768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81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">
  <a:themeElements>
    <a:clrScheme name="Qualcom_March_17_2016">
      <a:dk1>
        <a:sysClr val="windowText" lastClr="000000"/>
      </a:dk1>
      <a:lt1>
        <a:sysClr val="window" lastClr="FFFFFF"/>
      </a:lt1>
      <a:dk2>
        <a:srgbClr val="0033A0"/>
      </a:dk2>
      <a:lt2>
        <a:srgbClr val="C6007E"/>
      </a:lt2>
      <a:accent1>
        <a:srgbClr val="FFB700"/>
      </a:accent1>
      <a:accent2>
        <a:srgbClr val="F38B00"/>
      </a:accent2>
      <a:accent3>
        <a:srgbClr val="E23B1A"/>
      </a:accent3>
      <a:accent4>
        <a:srgbClr val="A2DAD6"/>
      </a:accent4>
      <a:accent5>
        <a:srgbClr val="116182"/>
      </a:accent5>
      <a:accent6>
        <a:srgbClr val="7A4183"/>
      </a:accent6>
      <a:hlink>
        <a:srgbClr val="5EBEB8"/>
      </a:hlink>
      <a:folHlink>
        <a:srgbClr val="368782"/>
      </a:folHlink>
    </a:clrScheme>
    <a:fontScheme name="Qualcom-2015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75000"/>
          </a:schemeClr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 cap="rnd">
          <a:solidFill>
            <a:schemeClr val="bg1">
              <a:lumMod val="75000"/>
            </a:schemeClr>
          </a:solidFill>
          <a:round/>
          <a:headEnd w="lg" len="lg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95000"/>
          </a:lnSpc>
          <a:spcBef>
            <a:spcPts val="1200"/>
          </a:spcBef>
          <a:defRPr sz="2100" dirty="0" err="1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D0BD0BD-BC9E-4696-B31C-0EF47843524A}" vid="{74B3813C-989E-4E44-B70A-F21974D3C3E9}"/>
    </a:ext>
  </a:extLst>
</a:theme>
</file>

<file path=ppt/theme/theme2.xml><?xml version="1.0" encoding="utf-8"?>
<a:theme xmlns:a="http://schemas.openxmlformats.org/drawingml/2006/main" name="Office Theme">
  <a:themeElements>
    <a:clrScheme name="Qualcom_March_17_2016">
      <a:dk1>
        <a:sysClr val="windowText" lastClr="000000"/>
      </a:dk1>
      <a:lt1>
        <a:sysClr val="window" lastClr="FFFFFF"/>
      </a:lt1>
      <a:dk2>
        <a:srgbClr val="0033A0"/>
      </a:dk2>
      <a:lt2>
        <a:srgbClr val="C6007E"/>
      </a:lt2>
      <a:accent1>
        <a:srgbClr val="FFB700"/>
      </a:accent1>
      <a:accent2>
        <a:srgbClr val="F38B00"/>
      </a:accent2>
      <a:accent3>
        <a:srgbClr val="E23B1A"/>
      </a:accent3>
      <a:accent4>
        <a:srgbClr val="A2DAD6"/>
      </a:accent4>
      <a:accent5>
        <a:srgbClr val="116182"/>
      </a:accent5>
      <a:accent6>
        <a:srgbClr val="7A4183"/>
      </a:accent6>
      <a:hlink>
        <a:srgbClr val="5EBEB8"/>
      </a:hlink>
      <a:folHlink>
        <a:srgbClr val="368782"/>
      </a:folHlink>
    </a:clrScheme>
    <a:fontScheme name="Qualcomm-2015">
      <a:majorFont>
        <a:latin typeface="Microsoft Sans Serif (Headings)"/>
        <a:ea typeface=""/>
        <a:cs typeface=""/>
      </a:majorFont>
      <a:minorFont>
        <a:latin typeface="Microsoft Sans Serif (Headings)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_March_17_2016">
      <a:dk1>
        <a:sysClr val="windowText" lastClr="000000"/>
      </a:dk1>
      <a:lt1>
        <a:sysClr val="window" lastClr="FFFFFF"/>
      </a:lt1>
      <a:dk2>
        <a:srgbClr val="0033A0"/>
      </a:dk2>
      <a:lt2>
        <a:srgbClr val="C6007E"/>
      </a:lt2>
      <a:accent1>
        <a:srgbClr val="FFB700"/>
      </a:accent1>
      <a:accent2>
        <a:srgbClr val="F38B00"/>
      </a:accent2>
      <a:accent3>
        <a:srgbClr val="E23B1A"/>
      </a:accent3>
      <a:accent4>
        <a:srgbClr val="A2DAD6"/>
      </a:accent4>
      <a:accent5>
        <a:srgbClr val="116182"/>
      </a:accent5>
      <a:accent6>
        <a:srgbClr val="7A4183"/>
      </a:accent6>
      <a:hlink>
        <a:srgbClr val="5EBEB8"/>
      </a:hlink>
      <a:folHlink>
        <a:srgbClr val="36878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8EFDAB73ECEE4A912B515D46BD7A14" ma:contentTypeVersion="1" ma:contentTypeDescription="Create a new document." ma:contentTypeScope="" ma:versionID="50cd034da34a0e4a7573854b1010900b">
  <xsd:schema xmlns:xsd="http://www.w3.org/2001/XMLSchema" xmlns:xs="http://www.w3.org/2001/XMLSchema" xmlns:p="http://schemas.microsoft.com/office/2006/metadata/properties" xmlns:ns2="4e44bc3f-ce38-41c9-9a50-a383b032cd17" xmlns:ns3="237e96fe-81e1-460f-8c80-cdd09d569527" targetNamespace="http://schemas.microsoft.com/office/2006/metadata/properties" ma:root="true" ma:fieldsID="4fb29a8db1d89f48bc5d002bc87915dd" ns2:_="" ns3:_="">
    <xsd:import namespace="4e44bc3f-ce38-41c9-9a50-a383b032cd17"/>
    <xsd:import namespace="237e96fe-81e1-460f-8c80-cdd09d56952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Rati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44bc3f-ce38-41c9-9a50-a383b032cd1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7e96fe-81e1-460f-8c80-cdd09d569527" elementFormDefault="qualified">
    <xsd:import namespace="http://schemas.microsoft.com/office/2006/documentManagement/types"/>
    <xsd:import namespace="http://schemas.microsoft.com/office/infopath/2007/PartnerControls"/>
    <xsd:element name="Ratio" ma:index="11" nillable="true" ma:displayName="Ratio" ma:format="Image" ma:internalName="Ratio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0F114A4-A0F0-47F3-9778-D5BC6DDD8F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44bc3f-ce38-41c9-9a50-a383b032cd17"/>
    <ds:schemaRef ds:uri="237e96fe-81e1-460f-8c80-cdd09d5695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FD0DF48-C762-4ACB-BC5B-1FEFF7DB97D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4873483-4E0F-4D4D-86F3-E654E73574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16x9 Corporate External Template</Template>
  <TotalTime>56</TotalTime>
  <Words>362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Calibre Regular</vt:lpstr>
      <vt:lpstr>Microsoft Sans Serif</vt:lpstr>
      <vt:lpstr>Qualcomm Office Regular</vt:lpstr>
      <vt:lpstr>Tahoma</vt:lpstr>
      <vt:lpstr>Qualcomm</vt:lpstr>
      <vt:lpstr>5G-NR RF updates from Qualcomm for preRAN5-77 5GS Conf call</vt:lpstr>
      <vt:lpstr>38.509/38.508 impact: UE beamlock function for 5G-NR</vt:lpstr>
      <vt:lpstr>LTE OTA considerations for NSA testing</vt:lpstr>
      <vt:lpstr>Updates to 38.521-3 – Interworking between NR range1 &amp; range2 and NR &amp; LTE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16x9 Corporate External Template</dc:title>
  <dc:creator>Balasubramanian, Vijay (QCT)</dc:creator>
  <cp:lastModifiedBy>Balasubramanian, Vijay (QCT)</cp:lastModifiedBy>
  <cp:revision>4</cp:revision>
  <dcterms:created xsi:type="dcterms:W3CDTF">2017-11-02T15:33:08Z</dcterms:created>
  <dcterms:modified xsi:type="dcterms:W3CDTF">2017-11-02T16:29:33Z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1530017605</vt:i4>
  </property>
  <property fmtid="{D5CDD505-2E9C-101B-9397-08002B2CF9AE}" pid="3" name="_NewReviewCycle">
    <vt:lpwstr/>
  </property>
  <property fmtid="{D5CDD505-2E9C-101B-9397-08002B2CF9AE}" pid="4" name="_EmailSubject">
    <vt:lpwstr>Updated Powerpoint templates on Brand portal </vt:lpwstr>
  </property>
  <property fmtid="{D5CDD505-2E9C-101B-9397-08002B2CF9AE}" pid="5" name="_AuthorEmail">
    <vt:lpwstr>dolivott@qualcomm.com</vt:lpwstr>
  </property>
  <property fmtid="{D5CDD505-2E9C-101B-9397-08002B2CF9AE}" pid="6" name="_AuthorEmailDisplayName">
    <vt:lpwstr>Danielle Olivotto</vt:lpwstr>
  </property>
  <property fmtid="{D5CDD505-2E9C-101B-9397-08002B2CF9AE}" pid="7" name="_PreviousAdHocReviewCycleID">
    <vt:i4>-1528393759</vt:i4>
  </property>
</Properties>
</file>