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0"/>
  </p:notesMasterIdLst>
  <p:handoutMasterIdLst>
    <p:handoutMasterId r:id="rId11"/>
  </p:handoutMasterIdLst>
  <p:sldIdLst>
    <p:sldId id="366" r:id="rId5"/>
    <p:sldId id="431" r:id="rId6"/>
    <p:sldId id="432" r:id="rId7"/>
    <p:sldId id="433" r:id="rId8"/>
    <p:sldId id="29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42"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3B1A"/>
    <a:srgbClr val="0097A9"/>
    <a:srgbClr val="78D5E1"/>
    <a:srgbClr val="78D5FF"/>
    <a:srgbClr val="116182"/>
    <a:srgbClr val="660066"/>
    <a:srgbClr val="A2DAD6"/>
    <a:srgbClr val="FF3B1A"/>
    <a:srgbClr val="F38B00"/>
    <a:srgbClr val="FFB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0435" autoAdjust="0"/>
  </p:normalViewPr>
  <p:slideViewPr>
    <p:cSldViewPr snapToGrid="0">
      <p:cViewPr varScale="1">
        <p:scale>
          <a:sx n="114" d="100"/>
          <a:sy n="114" d="100"/>
        </p:scale>
        <p:origin x="360" y="138"/>
      </p:cViewPr>
      <p:guideLst>
        <p:guide orient="horz" pos="1242"/>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80" d="100"/>
        <a:sy n="180" d="100"/>
      </p:scale>
      <p:origin x="0" y="-27240"/>
    </p:cViewPr>
  </p:sorterViewPr>
  <p:notesViewPr>
    <p:cSldViewPr snapToGrid="0">
      <p:cViewPr varScale="1">
        <p:scale>
          <a:sx n="99" d="100"/>
          <a:sy n="99" d="100"/>
        </p:scale>
        <p:origin x="3492"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44709" y="260508"/>
            <a:ext cx="3050940" cy="291941"/>
          </a:xfrm>
          <a:prstGeom prst="rect">
            <a:avLst/>
          </a:prstGeom>
        </p:spPr>
        <p:txBody>
          <a:bodyPr vert="horz" lIns="0" tIns="0" rIns="0" bIns="0" rtlCol="0"/>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3" name="Date Placeholder 2"/>
          <p:cNvSpPr>
            <a:spLocks noGrp="1"/>
          </p:cNvSpPr>
          <p:nvPr>
            <p:ph type="dt" sz="quarter" idx="1"/>
          </p:nvPr>
        </p:nvSpPr>
        <p:spPr>
          <a:xfrm>
            <a:off x="3556000" y="260509"/>
            <a:ext cx="1389063" cy="291940"/>
          </a:xfrm>
          <a:prstGeom prst="rect">
            <a:avLst/>
          </a:prstGeom>
        </p:spPr>
        <p:txBody>
          <a:bodyPr vert="horz" lIns="0" tIns="0" rIns="0" bIns="0" rtlCol="0"/>
          <a:lstStyle>
            <a:lvl1pPr algn="r">
              <a:defRPr sz="1200"/>
            </a:lvl1pPr>
          </a:lstStyle>
          <a:p>
            <a:pPr algn="l">
              <a:lnSpc>
                <a:spcPct val="93000"/>
              </a:lnSpc>
            </a:pPr>
            <a:fld id="{4A84EE38-A988-4700-8313-58B1801AFAC7}" type="datetimeFigureOut">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gn="l">
                <a:lnSpc>
                  <a:spcPct val="93000"/>
                </a:lnSpc>
              </a:pPr>
              <a:t>11/2/2017</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4" name="Footer Placeholder 3"/>
          <p:cNvSpPr>
            <a:spLocks noGrp="1"/>
          </p:cNvSpPr>
          <p:nvPr>
            <p:ph type="ftr" sz="quarter" idx="2"/>
          </p:nvPr>
        </p:nvSpPr>
        <p:spPr>
          <a:xfrm>
            <a:off x="244708" y="8591550"/>
            <a:ext cx="3050941"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393825" cy="298018"/>
          </a:xfrm>
          <a:prstGeom prst="rect">
            <a:avLst/>
          </a:prstGeom>
        </p:spPr>
        <p:txBody>
          <a:bodyPr vert="horz" lIns="0" tIns="0" rIns="0" bIns="0" rtlCol="0" anchor="b"/>
          <a:lstStyle>
            <a:lvl1pPr algn="r">
              <a:defRPr sz="1200"/>
            </a:lvl1pPr>
          </a:lstStyle>
          <a:p>
            <a:pPr algn="l">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gn="l">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grpSp>
        <p:nvGrpSpPr>
          <p:cNvPr id="35" name="Group 34"/>
          <p:cNvGrpSpPr/>
          <p:nvPr/>
        </p:nvGrpSpPr>
        <p:grpSpPr>
          <a:xfrm>
            <a:off x="5185570" y="241462"/>
            <a:ext cx="958851" cy="209108"/>
            <a:chOff x="3569576" y="8191488"/>
            <a:chExt cx="2263942" cy="493725"/>
          </a:xfrm>
          <a:solidFill>
            <a:schemeClr val="tx1">
              <a:lumMod val="50000"/>
              <a:lumOff val="50000"/>
            </a:schemeClr>
          </a:solidFill>
        </p:grpSpPr>
        <p:sp>
          <p:nvSpPr>
            <p:cNvPr id="36" name="Freeform 35"/>
            <p:cNvSpPr>
              <a:spLocks/>
            </p:cNvSpPr>
            <p:nvPr userDrawn="1"/>
          </p:nvSpPr>
          <p:spPr bwMode="auto">
            <a:xfrm>
              <a:off x="4491082" y="8273276"/>
              <a:ext cx="158009" cy="240653"/>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37" name="Freeform 36"/>
            <p:cNvSpPr>
              <a:spLocks noEditPoints="1"/>
            </p:cNvSpPr>
            <p:nvPr userDrawn="1"/>
          </p:nvSpPr>
          <p:spPr bwMode="auto">
            <a:xfrm>
              <a:off x="3569576" y="8191488"/>
              <a:ext cx="415791" cy="493725"/>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38" name="Freeform 37"/>
            <p:cNvSpPr>
              <a:spLocks/>
            </p:cNvSpPr>
            <p:nvPr userDrawn="1"/>
          </p:nvSpPr>
          <p:spPr bwMode="auto">
            <a:xfrm>
              <a:off x="4021765" y="8273276"/>
              <a:ext cx="175994" cy="240653"/>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39" name="Freeform 38"/>
            <p:cNvSpPr>
              <a:spLocks/>
            </p:cNvSpPr>
            <p:nvPr userDrawn="1"/>
          </p:nvSpPr>
          <p:spPr bwMode="auto">
            <a:xfrm>
              <a:off x="4619545" y="8265140"/>
              <a:ext cx="192266" cy="255213"/>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0" name="Freeform 39"/>
            <p:cNvSpPr>
              <a:spLocks noEditPoints="1"/>
            </p:cNvSpPr>
            <p:nvPr userDrawn="1"/>
          </p:nvSpPr>
          <p:spPr bwMode="auto">
            <a:xfrm>
              <a:off x="4793826" y="8265140"/>
              <a:ext cx="254784" cy="256069"/>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noEditPoints="1"/>
            </p:cNvSpPr>
            <p:nvPr userDrawn="1"/>
          </p:nvSpPr>
          <p:spPr bwMode="auto">
            <a:xfrm>
              <a:off x="4216172" y="8274561"/>
              <a:ext cx="256926" cy="238512"/>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2" name="Freeform 41"/>
            <p:cNvSpPr>
              <a:spLocks/>
            </p:cNvSpPr>
            <p:nvPr userDrawn="1"/>
          </p:nvSpPr>
          <p:spPr bwMode="auto">
            <a:xfrm>
              <a:off x="5029341" y="8271563"/>
              <a:ext cx="790902" cy="260779"/>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3" name="Freeform 42"/>
            <p:cNvSpPr>
              <a:spLocks noEditPoints="1"/>
            </p:cNvSpPr>
            <p:nvPr userDrawn="1"/>
          </p:nvSpPr>
          <p:spPr bwMode="auto">
            <a:xfrm>
              <a:off x="5776994" y="8275417"/>
              <a:ext cx="56524" cy="55667"/>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44709" y="260509"/>
            <a:ext cx="3070784" cy="263262"/>
          </a:xfrm>
          <a:prstGeom prst="rect">
            <a:avLst/>
          </a:prstGeom>
        </p:spPr>
        <p:txBody>
          <a:bodyPr vert="horz" lIns="0" tIns="0" rIns="0" bIns="0" rtlCol="0"/>
          <a:lstStyle>
            <a:lvl1pPr marL="0" algn="l" defTabSz="914400" rtl="0" eaLnBrk="1" latinLnBrk="0" hangingPunct="1">
              <a:lnSpc>
                <a:spcPct val="93000"/>
              </a:lnSpc>
              <a:defRPr lang="en-US" sz="800" kern="1200" smtClean="0">
                <a:solidFill>
                  <a:schemeClr val="tx1">
                    <a:lumMod val="50000"/>
                    <a:lumOff val="50000"/>
                  </a:schemeClr>
                </a:solidFill>
                <a:latin typeface="Microsoft Sans Serif" panose="020B0604020202020204" pitchFamily="34" charset="0"/>
                <a:ea typeface="+mn-ea"/>
                <a:cs typeface="Microsoft Sans Serif" panose="020B0604020202020204" pitchFamily="34" charset="0"/>
              </a:defRPr>
            </a:lvl1pPr>
          </a:lstStyle>
          <a:p>
            <a:r>
              <a:rPr lang="en-US" dirty="0"/>
              <a:t>Header</a:t>
            </a:r>
          </a:p>
        </p:txBody>
      </p:sp>
      <p:sp>
        <p:nvSpPr>
          <p:cNvPr id="3" name="Date Placeholder 2"/>
          <p:cNvSpPr>
            <a:spLocks noGrp="1"/>
          </p:cNvSpPr>
          <p:nvPr>
            <p:ph type="dt" idx="1"/>
          </p:nvPr>
        </p:nvSpPr>
        <p:spPr>
          <a:xfrm>
            <a:off x="3556000" y="260509"/>
            <a:ext cx="1389063" cy="263262"/>
          </a:xfrm>
          <a:prstGeom prst="rect">
            <a:avLst/>
          </a:prstGeom>
        </p:spPr>
        <p:txBody>
          <a:bodyPr vert="horz" lIns="0" tIns="0" rIns="0" bIns="0" rtlCol="0"/>
          <a:lstStyle>
            <a:lvl1pP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CB2080FA-C825-49CC-B482-F7A3191D0BBF}" type="datetimeFigureOut">
              <a:rPr lang="en-US" smtClean="0"/>
              <a:pPr>
                <a:lnSpc>
                  <a:spcPct val="93000"/>
                </a:lnSpc>
              </a:pPr>
              <a:t>11/2/2017</a:t>
            </a:fld>
            <a:endParaRPr lang="en-US" dirty="0"/>
          </a:p>
        </p:txBody>
      </p:sp>
      <p:sp>
        <p:nvSpPr>
          <p:cNvPr id="4" name="Slide Image Placeholder 3"/>
          <p:cNvSpPr>
            <a:spLocks noGrp="1" noRot="1" noChangeAspect="1"/>
          </p:cNvSpPr>
          <p:nvPr>
            <p:ph type="sldImg" idx="2"/>
          </p:nvPr>
        </p:nvSpPr>
        <p:spPr>
          <a:xfrm>
            <a:off x="1180172" y="555575"/>
            <a:ext cx="4496728" cy="2529410"/>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257491" y="3331597"/>
            <a:ext cx="6341748" cy="5257163"/>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grpSp>
        <p:nvGrpSpPr>
          <p:cNvPr id="8" name="Group 7"/>
          <p:cNvGrpSpPr/>
          <p:nvPr/>
        </p:nvGrpSpPr>
        <p:grpSpPr>
          <a:xfrm>
            <a:off x="5185570" y="241462"/>
            <a:ext cx="958851" cy="209108"/>
            <a:chOff x="3569576" y="8191488"/>
            <a:chExt cx="2263942" cy="493725"/>
          </a:xfrm>
          <a:solidFill>
            <a:schemeClr val="tx1">
              <a:lumMod val="50000"/>
              <a:lumOff val="50000"/>
            </a:schemeClr>
          </a:solidFill>
        </p:grpSpPr>
        <p:sp>
          <p:nvSpPr>
            <p:cNvPr id="9" name="Freeform 8"/>
            <p:cNvSpPr>
              <a:spLocks/>
            </p:cNvSpPr>
            <p:nvPr userDrawn="1"/>
          </p:nvSpPr>
          <p:spPr bwMode="auto">
            <a:xfrm>
              <a:off x="4491082" y="8273276"/>
              <a:ext cx="158009" cy="240653"/>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0" name="Freeform 9"/>
            <p:cNvSpPr>
              <a:spLocks noEditPoints="1"/>
            </p:cNvSpPr>
            <p:nvPr userDrawn="1"/>
          </p:nvSpPr>
          <p:spPr bwMode="auto">
            <a:xfrm>
              <a:off x="3569576" y="8191488"/>
              <a:ext cx="415791" cy="493725"/>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1" name="Freeform 10"/>
            <p:cNvSpPr>
              <a:spLocks/>
            </p:cNvSpPr>
            <p:nvPr userDrawn="1"/>
          </p:nvSpPr>
          <p:spPr bwMode="auto">
            <a:xfrm>
              <a:off x="4021765" y="8273276"/>
              <a:ext cx="175994" cy="240653"/>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2" name="Freeform 11"/>
            <p:cNvSpPr>
              <a:spLocks/>
            </p:cNvSpPr>
            <p:nvPr userDrawn="1"/>
          </p:nvSpPr>
          <p:spPr bwMode="auto">
            <a:xfrm>
              <a:off x="4619545" y="8265140"/>
              <a:ext cx="192266" cy="255213"/>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3" name="Freeform 12"/>
            <p:cNvSpPr>
              <a:spLocks noEditPoints="1"/>
            </p:cNvSpPr>
            <p:nvPr userDrawn="1"/>
          </p:nvSpPr>
          <p:spPr bwMode="auto">
            <a:xfrm>
              <a:off x="4793826" y="8265140"/>
              <a:ext cx="254784" cy="256069"/>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4" name="Freeform 13"/>
            <p:cNvSpPr>
              <a:spLocks noEditPoints="1"/>
            </p:cNvSpPr>
            <p:nvPr userDrawn="1"/>
          </p:nvSpPr>
          <p:spPr bwMode="auto">
            <a:xfrm>
              <a:off x="4216172" y="8274561"/>
              <a:ext cx="256926" cy="238512"/>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5" name="Freeform 14"/>
            <p:cNvSpPr>
              <a:spLocks/>
            </p:cNvSpPr>
            <p:nvPr userDrawn="1"/>
          </p:nvSpPr>
          <p:spPr bwMode="auto">
            <a:xfrm>
              <a:off x="5029341" y="8271563"/>
              <a:ext cx="790902" cy="260779"/>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6" name="Freeform 15"/>
            <p:cNvSpPr>
              <a:spLocks noEditPoints="1"/>
            </p:cNvSpPr>
            <p:nvPr userDrawn="1"/>
          </p:nvSpPr>
          <p:spPr bwMode="auto">
            <a:xfrm>
              <a:off x="5776994" y="8275417"/>
              <a:ext cx="56524" cy="55667"/>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50000"/>
            <a:lumOff val="50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50000"/>
            <a:lumOff val="50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Arial" panose="020B0604020202020204" pitchFamily="34" charset="0"/>
      <a:buChar char="•"/>
      <a:defRPr sz="1200" kern="1200">
        <a:solidFill>
          <a:schemeClr val="tx1">
            <a:lumMod val="50000"/>
            <a:lumOff val="50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50000"/>
            <a:lumOff val="50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Arial" panose="020B0604020202020204" pitchFamily="34" charset="0"/>
      <a:buChar char="•"/>
      <a:defRPr sz="1200" kern="1200">
        <a:solidFill>
          <a:schemeClr val="tx1">
            <a:lumMod val="50000"/>
            <a:lumOff val="50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2AA948C-31A9-4597-A0A5-E1F26E6A3137}" type="slidenum">
              <a:rPr lang="en-US" altLang="en-US"/>
              <a:pPr eaLnBrk="1" hangingPunct="1"/>
              <a:t>2</a:t>
            </a:fld>
            <a:endParaRPr lang="en-US" altLang="en-US" dirty="0"/>
          </a:p>
        </p:txBody>
      </p:sp>
    </p:spTree>
    <p:extLst>
      <p:ext uri="{BB962C8B-B14F-4D97-AF65-F5344CB8AC3E}">
        <p14:creationId xmlns:p14="http://schemas.microsoft.com/office/powerpoint/2010/main" val="140343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2AA948C-31A9-4597-A0A5-E1F26E6A3137}" type="slidenum">
              <a:rPr lang="en-US" altLang="en-US"/>
              <a:pPr eaLnBrk="1" hangingPunct="1"/>
              <a:t>3</a:t>
            </a:fld>
            <a:endParaRPr lang="en-US" altLang="en-US" dirty="0"/>
          </a:p>
        </p:txBody>
      </p:sp>
    </p:spTree>
    <p:extLst>
      <p:ext uri="{BB962C8B-B14F-4D97-AF65-F5344CB8AC3E}">
        <p14:creationId xmlns:p14="http://schemas.microsoft.com/office/powerpoint/2010/main" val="477481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2AA948C-31A9-4597-A0A5-E1F26E6A3137}" type="slidenum">
              <a:rPr lang="en-US" altLang="en-US"/>
              <a:pPr eaLnBrk="1" hangingPunct="1"/>
              <a:t>4</a:t>
            </a:fld>
            <a:endParaRPr lang="en-US" altLang="en-US" dirty="0"/>
          </a:p>
        </p:txBody>
      </p:sp>
    </p:spTree>
    <p:extLst>
      <p:ext uri="{BB962C8B-B14F-4D97-AF65-F5344CB8AC3E}">
        <p14:creationId xmlns:p14="http://schemas.microsoft.com/office/powerpoint/2010/main" val="4061104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Text Placeholder 2"/>
          <p:cNvSpPr>
            <a:spLocks noGrp="1"/>
          </p:cNvSpPr>
          <p:nvPr>
            <p:ph type="body" idx="10"/>
          </p:nvPr>
        </p:nvSpPr>
        <p:spPr>
          <a:xfrm>
            <a:off x="479793" y="1131954"/>
            <a:ext cx="11202619" cy="431657"/>
          </a:xfrm>
          <a:prstGeom prst="rect">
            <a:avLst/>
          </a:prstGeom>
        </p:spPr>
        <p:txBody>
          <a:bodyPr anchor="t">
            <a:noAutofit/>
          </a:bodyPr>
          <a:lstStyle>
            <a:lvl1pPr marL="0" indent="0">
              <a:lnSpc>
                <a:spcPct val="83000"/>
              </a:lnSpc>
              <a:buNone/>
              <a:defRPr sz="2400" b="0" baseline="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hank You Violet">
    <p:bg>
      <p:bgPr>
        <a:gradFill>
          <a:gsLst>
            <a:gs pos="8000">
              <a:schemeClr val="accent6">
                <a:lumMod val="75000"/>
              </a:schemeClr>
            </a:gs>
            <a:gs pos="100000">
              <a:schemeClr val="bg2"/>
            </a:gs>
          </a:gsLst>
          <a:lin ang="18900000" scaled="0"/>
        </a:gradFill>
        <a:effectLst/>
      </p:bgPr>
    </p:bg>
    <p:spTree>
      <p:nvGrpSpPr>
        <p:cNvPr id="1" name=""/>
        <p:cNvGrpSpPr/>
        <p:nvPr/>
      </p:nvGrpSpPr>
      <p:grpSpPr>
        <a:xfrm>
          <a:off x="0" y="0"/>
          <a:ext cx="0" cy="0"/>
          <a:chOff x="0" y="0"/>
          <a:chExt cx="0" cy="0"/>
        </a:xfrm>
      </p:grpSpPr>
      <p:sp>
        <p:nvSpPr>
          <p:cNvPr id="28" name="TextBox 27"/>
          <p:cNvSpPr txBox="1"/>
          <p:nvPr userDrawn="1"/>
        </p:nvSpPr>
        <p:spPr bwMode="auto">
          <a:xfrm>
            <a:off x="389624" y="1017660"/>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grpSp>
        <p:nvGrpSpPr>
          <p:cNvPr id="2" name="Group 1"/>
          <p:cNvGrpSpPr/>
          <p:nvPr userDrawn="1"/>
        </p:nvGrpSpPr>
        <p:grpSpPr>
          <a:xfrm>
            <a:off x="472174" y="2599535"/>
            <a:ext cx="8875157" cy="1117275"/>
            <a:chOff x="506464" y="3396968"/>
            <a:chExt cx="8875157" cy="1117275"/>
          </a:xfrm>
        </p:grpSpPr>
        <p:sp>
          <p:nvSpPr>
            <p:cNvPr id="18" name="TextBox 17"/>
            <p:cNvSpPr txBox="1"/>
            <p:nvPr userDrawn="1"/>
          </p:nvSpPr>
          <p:spPr bwMode="auto">
            <a:xfrm>
              <a:off x="506464" y="3475497"/>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19" name="Freeform 12"/>
            <p:cNvSpPr>
              <a:spLocks noChangeAspect="1"/>
            </p:cNvSpPr>
            <p:nvPr userDrawn="1"/>
          </p:nvSpPr>
          <p:spPr bwMode="black">
            <a:xfrm>
              <a:off x="2567747" y="3398258"/>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20" name="Group 5"/>
            <p:cNvGrpSpPr>
              <a:grpSpLocks noChangeAspect="1"/>
            </p:cNvGrpSpPr>
            <p:nvPr userDrawn="1"/>
          </p:nvGrpSpPr>
          <p:grpSpPr bwMode="black">
            <a:xfrm>
              <a:off x="3162378" y="3398257"/>
              <a:ext cx="348548" cy="344450"/>
              <a:chOff x="3331" y="1656"/>
              <a:chExt cx="1020" cy="1008"/>
            </a:xfrm>
            <a:solidFill>
              <a:sysClr val="window" lastClr="FFFFFF"/>
            </a:solidFill>
          </p:grpSpPr>
          <p:sp>
            <p:nvSpPr>
              <p:cNvPr id="21"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22"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33" name="Freeform 5"/>
            <p:cNvSpPr>
              <a:spLocks/>
            </p:cNvSpPr>
            <p:nvPr userDrawn="1"/>
          </p:nvSpPr>
          <p:spPr bwMode="black">
            <a:xfrm>
              <a:off x="2227262" y="3396968"/>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26" name="Freeform 25"/>
          <p:cNvSpPr>
            <a:spLocks/>
          </p:cNvSpPr>
          <p:nvPr userDrawn="1"/>
        </p:nvSpPr>
        <p:spPr bwMode="auto">
          <a:xfrm>
            <a:off x="6411931" y="390525"/>
            <a:ext cx="5185262" cy="3248698"/>
          </a:xfrm>
          <a:custGeom>
            <a:avLst/>
            <a:gdLst>
              <a:gd name="T0" fmla="*/ 600 w 736"/>
              <a:gd name="T1" fmla="*/ 169 h 461"/>
              <a:gd name="T2" fmla="*/ 603 w 736"/>
              <a:gd name="T3" fmla="*/ 140 h 461"/>
              <a:gd name="T4" fmla="*/ 463 w 736"/>
              <a:gd name="T5" fmla="*/ 0 h 461"/>
              <a:gd name="T6" fmla="*/ 335 w 736"/>
              <a:gd name="T7" fmla="*/ 83 h 461"/>
              <a:gd name="T8" fmla="*/ 290 w 736"/>
              <a:gd name="T9" fmla="*/ 73 h 461"/>
              <a:gd name="T10" fmla="*/ 187 w 736"/>
              <a:gd name="T11" fmla="*/ 169 h 461"/>
              <a:gd name="T12" fmla="*/ 146 w 736"/>
              <a:gd name="T13" fmla="*/ 169 h 461"/>
              <a:gd name="T14" fmla="*/ 0 w 736"/>
              <a:gd name="T15" fmla="*/ 315 h 461"/>
              <a:gd name="T16" fmla="*/ 146 w 736"/>
              <a:gd name="T17" fmla="*/ 461 h 461"/>
              <a:gd name="T18" fmla="*/ 589 w 736"/>
              <a:gd name="T19" fmla="*/ 461 h 461"/>
              <a:gd name="T20" fmla="*/ 736 w 736"/>
              <a:gd name="T21" fmla="*/ 315 h 461"/>
              <a:gd name="T22" fmla="*/ 600 w 736"/>
              <a:gd name="T23" fmla="*/ 16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461">
                <a:moveTo>
                  <a:pt x="600" y="169"/>
                </a:moveTo>
                <a:cubicBezTo>
                  <a:pt x="602" y="160"/>
                  <a:pt x="603" y="150"/>
                  <a:pt x="603" y="140"/>
                </a:cubicBezTo>
                <a:cubicBezTo>
                  <a:pt x="603" y="62"/>
                  <a:pt x="540" y="0"/>
                  <a:pt x="463" y="0"/>
                </a:cubicBezTo>
                <a:cubicBezTo>
                  <a:pt x="405" y="0"/>
                  <a:pt x="357" y="34"/>
                  <a:pt x="335" y="83"/>
                </a:cubicBezTo>
                <a:cubicBezTo>
                  <a:pt x="321" y="76"/>
                  <a:pt x="306" y="73"/>
                  <a:pt x="290" y="73"/>
                </a:cubicBezTo>
                <a:cubicBezTo>
                  <a:pt x="235" y="73"/>
                  <a:pt x="191" y="115"/>
                  <a:pt x="187" y="169"/>
                </a:cubicBezTo>
                <a:cubicBezTo>
                  <a:pt x="146" y="169"/>
                  <a:pt x="146" y="169"/>
                  <a:pt x="146" y="169"/>
                </a:cubicBezTo>
                <a:cubicBezTo>
                  <a:pt x="65" y="169"/>
                  <a:pt x="0" y="234"/>
                  <a:pt x="0" y="315"/>
                </a:cubicBezTo>
                <a:cubicBezTo>
                  <a:pt x="0" y="396"/>
                  <a:pt x="65" y="461"/>
                  <a:pt x="146" y="461"/>
                </a:cubicBezTo>
                <a:cubicBezTo>
                  <a:pt x="589" y="461"/>
                  <a:pt x="589" y="461"/>
                  <a:pt x="589" y="461"/>
                </a:cubicBezTo>
                <a:cubicBezTo>
                  <a:pt x="670" y="461"/>
                  <a:pt x="736" y="396"/>
                  <a:pt x="736" y="315"/>
                </a:cubicBezTo>
                <a:cubicBezTo>
                  <a:pt x="736" y="238"/>
                  <a:pt x="676" y="175"/>
                  <a:pt x="600" y="169"/>
                </a:cubicBezTo>
              </a:path>
            </a:pathLst>
          </a:custGeom>
          <a:solidFill>
            <a:schemeClr val="accent6">
              <a:lumMod val="75000"/>
              <a:alpha val="30000"/>
            </a:schemeClr>
          </a:solid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grpSp>
        <p:nvGrpSpPr>
          <p:cNvPr id="34" name="Group 33"/>
          <p:cNvGrpSpPr/>
          <p:nvPr userDrawn="1"/>
        </p:nvGrpSpPr>
        <p:grpSpPr>
          <a:xfrm>
            <a:off x="7120794" y="1787819"/>
            <a:ext cx="2547311" cy="3289006"/>
            <a:chOff x="4194020" y="3501033"/>
            <a:chExt cx="310845" cy="401353"/>
          </a:xfrm>
        </p:grpSpPr>
        <p:sp>
          <p:nvSpPr>
            <p:cNvPr id="35" name="Freeform 34"/>
            <p:cNvSpPr>
              <a:spLocks noEditPoints="1"/>
            </p:cNvSpPr>
            <p:nvPr userDrawn="1"/>
          </p:nvSpPr>
          <p:spPr bwMode="auto">
            <a:xfrm>
              <a:off x="4223172" y="3501033"/>
              <a:ext cx="252879" cy="357963"/>
            </a:xfrm>
            <a:custGeom>
              <a:avLst/>
              <a:gdLst>
                <a:gd name="T0" fmla="*/ 139 w 279"/>
                <a:gd name="T1" fmla="*/ 0 h 395"/>
                <a:gd name="T2" fmla="*/ 0 w 279"/>
                <a:gd name="T3" fmla="*/ 142 h 395"/>
                <a:gd name="T4" fmla="*/ 24 w 279"/>
                <a:gd name="T5" fmla="*/ 219 h 395"/>
                <a:gd name="T6" fmla="*/ 24 w 279"/>
                <a:gd name="T7" fmla="*/ 219 h 395"/>
                <a:gd name="T8" fmla="*/ 139 w 279"/>
                <a:gd name="T9" fmla="*/ 395 h 395"/>
                <a:gd name="T10" fmla="*/ 255 w 279"/>
                <a:gd name="T11" fmla="*/ 219 h 395"/>
                <a:gd name="T12" fmla="*/ 279 w 279"/>
                <a:gd name="T13" fmla="*/ 140 h 395"/>
                <a:gd name="T14" fmla="*/ 139 w 279"/>
                <a:gd name="T15" fmla="*/ 0 h 395"/>
                <a:gd name="T16" fmla="*/ 139 w 279"/>
                <a:gd name="T17" fmla="*/ 233 h 395"/>
                <a:gd name="T18" fmla="*/ 49 w 279"/>
                <a:gd name="T19" fmla="*/ 140 h 395"/>
                <a:gd name="T20" fmla="*/ 139 w 279"/>
                <a:gd name="T21" fmla="*/ 49 h 395"/>
                <a:gd name="T22" fmla="*/ 232 w 279"/>
                <a:gd name="T23" fmla="*/ 140 h 395"/>
                <a:gd name="T24" fmla="*/ 139 w 279"/>
                <a:gd name="T25" fmla="*/ 233 h 395"/>
                <a:gd name="T26" fmla="*/ 179 w 279"/>
                <a:gd name="T27" fmla="*/ 140 h 395"/>
                <a:gd name="T28" fmla="*/ 139 w 279"/>
                <a:gd name="T29" fmla="*/ 180 h 395"/>
                <a:gd name="T30" fmla="*/ 102 w 279"/>
                <a:gd name="T31" fmla="*/ 140 h 395"/>
                <a:gd name="T32" fmla="*/ 139 w 279"/>
                <a:gd name="T33" fmla="*/ 102 h 395"/>
                <a:gd name="T34" fmla="*/ 179 w 279"/>
                <a:gd name="T35" fmla="*/ 14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9" h="395">
                  <a:moveTo>
                    <a:pt x="139" y="0"/>
                  </a:moveTo>
                  <a:cubicBezTo>
                    <a:pt x="63" y="1"/>
                    <a:pt x="0" y="64"/>
                    <a:pt x="0" y="142"/>
                  </a:cubicBezTo>
                  <a:cubicBezTo>
                    <a:pt x="2" y="170"/>
                    <a:pt x="9" y="197"/>
                    <a:pt x="24" y="219"/>
                  </a:cubicBezTo>
                  <a:cubicBezTo>
                    <a:pt x="24" y="219"/>
                    <a:pt x="24" y="219"/>
                    <a:pt x="24" y="219"/>
                  </a:cubicBezTo>
                  <a:cubicBezTo>
                    <a:pt x="139" y="395"/>
                    <a:pt x="139" y="395"/>
                    <a:pt x="139" y="395"/>
                  </a:cubicBezTo>
                  <a:cubicBezTo>
                    <a:pt x="255" y="219"/>
                    <a:pt x="255" y="219"/>
                    <a:pt x="255" y="219"/>
                  </a:cubicBezTo>
                  <a:cubicBezTo>
                    <a:pt x="271" y="196"/>
                    <a:pt x="279" y="169"/>
                    <a:pt x="279" y="140"/>
                  </a:cubicBezTo>
                  <a:cubicBezTo>
                    <a:pt x="279" y="63"/>
                    <a:pt x="216" y="0"/>
                    <a:pt x="139" y="0"/>
                  </a:cubicBezTo>
                  <a:close/>
                  <a:moveTo>
                    <a:pt x="139" y="233"/>
                  </a:moveTo>
                  <a:cubicBezTo>
                    <a:pt x="89" y="233"/>
                    <a:pt x="49" y="191"/>
                    <a:pt x="49" y="140"/>
                  </a:cubicBezTo>
                  <a:cubicBezTo>
                    <a:pt x="49" y="90"/>
                    <a:pt x="89" y="49"/>
                    <a:pt x="139" y="49"/>
                  </a:cubicBezTo>
                  <a:cubicBezTo>
                    <a:pt x="190" y="49"/>
                    <a:pt x="232" y="90"/>
                    <a:pt x="232" y="140"/>
                  </a:cubicBezTo>
                  <a:cubicBezTo>
                    <a:pt x="232" y="191"/>
                    <a:pt x="190" y="233"/>
                    <a:pt x="139" y="233"/>
                  </a:cubicBezTo>
                  <a:close/>
                  <a:moveTo>
                    <a:pt x="179" y="140"/>
                  </a:moveTo>
                  <a:cubicBezTo>
                    <a:pt x="179" y="162"/>
                    <a:pt x="161" y="180"/>
                    <a:pt x="139" y="180"/>
                  </a:cubicBezTo>
                  <a:cubicBezTo>
                    <a:pt x="119" y="180"/>
                    <a:pt x="102" y="162"/>
                    <a:pt x="102" y="140"/>
                  </a:cubicBezTo>
                  <a:cubicBezTo>
                    <a:pt x="102" y="120"/>
                    <a:pt x="119" y="102"/>
                    <a:pt x="139" y="102"/>
                  </a:cubicBezTo>
                  <a:cubicBezTo>
                    <a:pt x="161" y="102"/>
                    <a:pt x="179" y="120"/>
                    <a:pt x="179" y="140"/>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black"/>
                </a:solidFill>
                <a:effectLst/>
                <a:uLnTx/>
                <a:uFillTx/>
                <a:latin typeface="Microsoft Sans Serif"/>
              </a:endParaRPr>
            </a:p>
          </p:txBody>
        </p:sp>
        <p:sp>
          <p:nvSpPr>
            <p:cNvPr id="36" name="Freeform 35"/>
            <p:cNvSpPr>
              <a:spLocks/>
            </p:cNvSpPr>
            <p:nvPr userDrawn="1"/>
          </p:nvSpPr>
          <p:spPr bwMode="auto">
            <a:xfrm>
              <a:off x="4194020" y="3875268"/>
              <a:ext cx="310845" cy="27118"/>
            </a:xfrm>
            <a:custGeom>
              <a:avLst/>
              <a:gdLst>
                <a:gd name="T0" fmla="*/ 15 w 343"/>
                <a:gd name="T1" fmla="*/ 0 h 30"/>
                <a:gd name="T2" fmla="*/ 328 w 343"/>
                <a:gd name="T3" fmla="*/ 0 h 30"/>
                <a:gd name="T4" fmla="*/ 343 w 343"/>
                <a:gd name="T5" fmla="*/ 15 h 30"/>
                <a:gd name="T6" fmla="*/ 343 w 343"/>
                <a:gd name="T7" fmla="*/ 15 h 30"/>
                <a:gd name="T8" fmla="*/ 328 w 343"/>
                <a:gd name="T9" fmla="*/ 30 h 30"/>
                <a:gd name="T10" fmla="*/ 15 w 343"/>
                <a:gd name="T11" fmla="*/ 30 h 30"/>
                <a:gd name="T12" fmla="*/ 0 w 343"/>
                <a:gd name="T13" fmla="*/ 15 h 30"/>
                <a:gd name="T14" fmla="*/ 0 w 343"/>
                <a:gd name="T15" fmla="*/ 15 h 30"/>
                <a:gd name="T16" fmla="*/ 15 w 34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30">
                  <a:moveTo>
                    <a:pt x="15" y="0"/>
                  </a:moveTo>
                  <a:cubicBezTo>
                    <a:pt x="328" y="0"/>
                    <a:pt x="328" y="0"/>
                    <a:pt x="328" y="0"/>
                  </a:cubicBezTo>
                  <a:cubicBezTo>
                    <a:pt x="335" y="0"/>
                    <a:pt x="343" y="6"/>
                    <a:pt x="343" y="15"/>
                  </a:cubicBezTo>
                  <a:cubicBezTo>
                    <a:pt x="343" y="15"/>
                    <a:pt x="343" y="15"/>
                    <a:pt x="343" y="15"/>
                  </a:cubicBezTo>
                  <a:cubicBezTo>
                    <a:pt x="343" y="23"/>
                    <a:pt x="335" y="30"/>
                    <a:pt x="328" y="30"/>
                  </a:cubicBezTo>
                  <a:cubicBezTo>
                    <a:pt x="15" y="30"/>
                    <a:pt x="15" y="30"/>
                    <a:pt x="15" y="30"/>
                  </a:cubicBezTo>
                  <a:cubicBezTo>
                    <a:pt x="6" y="30"/>
                    <a:pt x="0" y="23"/>
                    <a:pt x="0" y="15"/>
                  </a:cubicBezTo>
                  <a:cubicBezTo>
                    <a:pt x="0" y="15"/>
                    <a:pt x="0" y="15"/>
                    <a:pt x="0" y="15"/>
                  </a:cubicBezTo>
                  <a:cubicBezTo>
                    <a:pt x="0" y="6"/>
                    <a:pt x="6" y="0"/>
                    <a:pt x="15" y="0"/>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black"/>
                </a:solidFill>
                <a:effectLst/>
                <a:uLnTx/>
                <a:uFillTx/>
                <a:latin typeface="Microsoft Sans Serif"/>
              </a:endParaRPr>
            </a:p>
          </p:txBody>
        </p:sp>
      </p:grpSp>
      <p:cxnSp>
        <p:nvCxnSpPr>
          <p:cNvPr id="37" name="Straight Connector 36"/>
          <p:cNvCxnSpPr/>
          <p:nvPr userDrawn="1"/>
        </p:nvCxnSpPr>
        <p:spPr bwMode="invGray">
          <a:xfrm>
            <a:off x="529590" y="2092046"/>
            <a:ext cx="882491"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Subtitle 2"/>
          <p:cNvSpPr txBox="1">
            <a:spLocks/>
          </p:cNvSpPr>
          <p:nvPr userDrawn="1"/>
        </p:nvSpPr>
        <p:spPr bwMode="auto">
          <a:xfrm>
            <a:off x="484823" y="4139565"/>
            <a:ext cx="7403510" cy="2239963"/>
          </a:xfrm>
          <a:prstGeom prst="rect">
            <a:avLst/>
          </a:prstGeom>
        </p:spPr>
        <p:txBody>
          <a:bodyPr vert="horz" lIns="0" tIns="0" rIns="0" bIns="0" rtlCol="0" anchor="b" anchorCtr="0">
            <a:norm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lvl="1"/>
            <a:r>
              <a:rPr lang="en-US" dirty="0"/>
              <a:t>Nothing in these materials is an offer to sell any of the components or devices referenced herein.</a:t>
            </a:r>
          </a:p>
          <a:p>
            <a:pPr lvl="1"/>
            <a:r>
              <a:rPr lang="en-US" dirty="0"/>
              <a:t>©2017 Qualcomm Technologies, Inc. and/or its affiliated companies.  All Rights Reserved.</a:t>
            </a:r>
          </a:p>
          <a:p>
            <a:pPr lvl="1"/>
            <a:r>
              <a:rPr lang="en-US" dirty="0"/>
              <a:t>Qualcomm is a trademark of Qualcomm Incorporated, registered in the United States and other countries.  Other products and brand names may be trademarks or registered trademarks of their respective owners.</a:t>
            </a:r>
          </a:p>
          <a:p>
            <a:pPr lvl="1"/>
            <a:r>
              <a:rPr lang="en-US" dirty="0"/>
              <a:t>References in this presentation to “Qualcomm” may mean Qualcomm Incorporated, Qualcomm Technologies, Inc., and/or other subsidiaries</a:t>
            </a:r>
            <a:br>
              <a:rPr lang="en-US" dirty="0"/>
            </a:br>
            <a:r>
              <a:rPr lang="en-US" dirty="0"/>
              <a:t>or business units within the Qualcomm corporate structure, as applicable.</a:t>
            </a:r>
            <a:r>
              <a:rPr lang="en-US" baseline="0" dirty="0"/>
              <a:t>  </a:t>
            </a:r>
            <a:r>
              <a:rPr lang="en-US" dirty="0"/>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Pr lang="en-US" dirty="0"/>
            </a:br>
            <a:r>
              <a:rPr lang="en-US" dirty="0"/>
              <a:t>of its product and services businesses, including its semiconductor business, QCT.</a:t>
            </a:r>
          </a:p>
        </p:txBody>
      </p:sp>
    </p:spTree>
    <p:extLst>
      <p:ext uri="{BB962C8B-B14F-4D97-AF65-F5344CB8AC3E}">
        <p14:creationId xmlns:p14="http://schemas.microsoft.com/office/powerpoint/2010/main" val="4119829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gradFill>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grpSp>
        <p:nvGrpSpPr>
          <p:cNvPr id="94" name="Group 93"/>
          <p:cNvGrpSpPr/>
          <p:nvPr userDrawn="1"/>
        </p:nvGrpSpPr>
        <p:grpSpPr>
          <a:xfrm>
            <a:off x="5654842" y="516899"/>
            <a:ext cx="6014500" cy="5837871"/>
            <a:chOff x="-4162426" y="-6086475"/>
            <a:chExt cx="6270626" cy="6086475"/>
          </a:xfrm>
          <a:solidFill>
            <a:schemeClr val="tx2">
              <a:alpha val="30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87" name="Title 1"/>
          <p:cNvSpPr>
            <a:spLocks noGrp="1"/>
          </p:cNvSpPr>
          <p:nvPr>
            <p:ph type="ctrTitle"/>
          </p:nvPr>
        </p:nvSpPr>
        <p:spPr>
          <a:xfrm>
            <a:off x="460744" y="2809674"/>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cxnSp>
        <p:nvCxnSpPr>
          <p:cNvPr id="121" name="Straight Connector 120"/>
          <p:cNvCxnSpPr/>
          <p:nvPr userDrawn="1"/>
        </p:nvCxnSpPr>
        <p:spPr>
          <a:xfrm>
            <a:off x="531495" y="4616908"/>
            <a:ext cx="1590675"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8" name="Text Placeholder 7"/>
          <p:cNvSpPr>
            <a:spLocks noGrp="1"/>
          </p:cNvSpPr>
          <p:nvPr>
            <p:ph type="body" sz="quarter" idx="10" hasCustomPrompt="1"/>
          </p:nvPr>
        </p:nvSpPr>
        <p:spPr>
          <a:xfrm>
            <a:off x="478633" y="4891088"/>
            <a:ext cx="6436517" cy="1601788"/>
          </a:xfrm>
        </p:spPr>
        <p:txBody>
          <a:bodyPr>
            <a:noAutofit/>
          </a:bodyPr>
          <a:lstStyle>
            <a:lvl1pPr marL="0" indent="0">
              <a:buFont typeface="Microsoft Sans Serif" panose="020B0604020202020204" pitchFamily="34" charset="0"/>
              <a:buChar char="​"/>
              <a:defRPr sz="2100" b="1" spc="30" baseline="0">
                <a:solidFill>
                  <a:schemeClr val="bg1"/>
                </a:solidFill>
              </a:defRPr>
            </a:lvl1pPr>
            <a:lvl2pPr marL="0" indent="0">
              <a:buFont typeface="Microsoft Sans Serif" panose="020B0604020202020204" pitchFamily="34" charset="0"/>
              <a:buChar char="​"/>
              <a:defRPr sz="1600">
                <a:solidFill>
                  <a:schemeClr val="bg1"/>
                </a:solidFill>
              </a:defRPr>
            </a:lvl2pPr>
            <a:lvl3pPr marL="0" indent="0">
              <a:buFont typeface="Microsoft Sans Serif" panose="020B0604020202020204" pitchFamily="34" charset="0"/>
              <a:buChar char="​"/>
              <a:defRPr sz="1600">
                <a:solidFill>
                  <a:schemeClr val="bg1"/>
                </a:solidFill>
              </a:defRPr>
            </a:lvl3pPr>
            <a:lvl4pPr marL="0" indent="0">
              <a:spcBef>
                <a:spcPts val="600"/>
              </a:spcBef>
              <a:buFont typeface="Microsoft Sans Serif" panose="020B0604020202020204" pitchFamily="34" charset="0"/>
              <a:buChar char="​"/>
              <a:defRPr sz="1600" baseline="0">
                <a:solidFill>
                  <a:schemeClr val="bg1"/>
                </a:solidFill>
              </a:defRPr>
            </a:lvl4pPr>
            <a:lvl5pPr>
              <a:spcBef>
                <a:spcPts val="600"/>
              </a:spcBef>
              <a:defRPr sz="1600">
                <a:solidFill>
                  <a:schemeClr val="bg1"/>
                </a:solidFill>
              </a:defRPr>
            </a:lvl5pPr>
            <a:lvl6pPr>
              <a:spcBef>
                <a:spcPts val="600"/>
              </a:spcBef>
              <a:defRPr sz="1600">
                <a:solidFill>
                  <a:schemeClr val="bg1"/>
                </a:solidFill>
              </a:defRPr>
            </a:lvl6pPr>
            <a:lvl7pPr>
              <a:spcBef>
                <a:spcPts val="600"/>
              </a:spcBef>
              <a:defRPr baseline="0">
                <a:solidFill>
                  <a:schemeClr val="bg1"/>
                </a:solidFill>
              </a:defRPr>
            </a:lvl7pPr>
            <a:lvl8pPr>
              <a:spcBef>
                <a:spcPts val="600"/>
              </a:spcBef>
              <a:defRPr sz="1600" baseline="0">
                <a:solidFill>
                  <a:schemeClr val="bg1"/>
                </a:solidFill>
              </a:defRPr>
            </a:lvl8pPr>
            <a:lvl9pPr>
              <a:spcBef>
                <a:spcPts val="600"/>
              </a:spcBef>
              <a:defRPr sz="1600" baseline="0">
                <a:solidFill>
                  <a:schemeClr val="bg1"/>
                </a:solidFill>
              </a:defRPr>
            </a:lvl9pPr>
          </a:lstStyle>
          <a:p>
            <a:pPr lvl="0"/>
            <a:r>
              <a:rPr lang="en-US" dirty="0"/>
              <a:t>Speaker name</a:t>
            </a:r>
          </a:p>
          <a:p>
            <a:pPr lvl="1"/>
            <a:r>
              <a:rPr lang="en-US" dirty="0"/>
              <a:t>Speaker title</a:t>
            </a:r>
          </a:p>
          <a:p>
            <a:pPr lvl="1"/>
            <a:r>
              <a:rPr lang="en-US" dirty="0"/>
              <a:t>Employing Entity</a:t>
            </a:r>
          </a:p>
          <a:p>
            <a:pPr lvl="2"/>
            <a:r>
              <a:rPr lang="en-US" dirty="0"/>
              <a:t>Date</a:t>
            </a:r>
          </a:p>
          <a:p>
            <a:pPr lvl="3"/>
            <a:r>
              <a:rPr lang="en-US" dirty="0"/>
              <a:t>@</a:t>
            </a:r>
            <a:r>
              <a:rPr lang="en-US" dirty="0" err="1"/>
              <a:t>qualcomm</a:t>
            </a:r>
            <a:endParaRPr lang="en-US" dirty="0"/>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p>
        </p:txBody>
      </p:sp>
      <p:grpSp>
        <p:nvGrpSpPr>
          <p:cNvPr id="37" name="Group 36"/>
          <p:cNvGrpSpPr>
            <a:grpSpLocks noChangeAspect="1"/>
          </p:cNvGrpSpPr>
          <p:nvPr userDrawn="1"/>
        </p:nvGrpSpPr>
        <p:grpSpPr>
          <a:xfrm>
            <a:off x="495300" y="582286"/>
            <a:ext cx="2263942" cy="493725"/>
            <a:chOff x="187326" y="5085556"/>
            <a:chExt cx="8393112" cy="1830388"/>
          </a:xfrm>
          <a:solidFill>
            <a:schemeClr val="bg1"/>
          </a:solidFill>
        </p:grpSpPr>
        <p:sp>
          <p:nvSpPr>
            <p:cNvPr id="39" name="Freeform 38"/>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0" name="Freeform 39"/>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2" name="Freeform 41"/>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3" name="Freeform 42"/>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4" name="Freeform 43"/>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5" name="Freeform 44"/>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6" name="Freeform 45"/>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422390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gue Blue">
    <p:bg>
      <p:bgPr>
        <a:gradFill>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103" name="Title 1"/>
          <p:cNvSpPr>
            <a:spLocks noGrp="1"/>
          </p:cNvSpPr>
          <p:nvPr>
            <p:ph type="title"/>
          </p:nvPr>
        </p:nvSpPr>
        <p:spPr>
          <a:xfrm>
            <a:off x="464553" y="1706563"/>
            <a:ext cx="5479047" cy="3231161"/>
          </a:xfrm>
        </p:spPr>
        <p:txBody>
          <a:bodyPr/>
          <a:lstStyle>
            <a:lvl1pPr marL="0" algn="l" defTabSz="914400" rtl="0" eaLnBrk="1" latinLnBrk="0" hangingPunct="1">
              <a:lnSpc>
                <a:spcPct val="94000"/>
              </a:lnSpc>
              <a:spcBef>
                <a:spcPct val="0"/>
              </a:spcBef>
              <a:buNone/>
              <a:defRPr lang="en-US" sz="4800" kern="1200" baseline="0" dirty="0">
                <a:solidFill>
                  <a:schemeClr val="bg1"/>
                </a:solidFill>
                <a:latin typeface="+mj-lt"/>
                <a:ea typeface="+mj-ea"/>
                <a:cs typeface="+mj-cs"/>
              </a:defRPr>
            </a:lvl1pPr>
          </a:lstStyle>
          <a:p>
            <a:r>
              <a:rPr lang="en-US"/>
              <a:t>Click to edit Master title style</a:t>
            </a:r>
            <a:endParaRPr lang="en-US" dirty="0"/>
          </a:p>
        </p:txBody>
      </p:sp>
      <p:sp>
        <p:nvSpPr>
          <p:cNvPr id="104"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5" name="Straight Connector 4"/>
          <p:cNvCxnSpPr/>
          <p:nvPr userDrawn="1"/>
        </p:nvCxnSpPr>
        <p:spPr bwMode="invGray">
          <a:xfrm>
            <a:off x="529590" y="5186723"/>
            <a:ext cx="880110"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5510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ig Statement Blue">
    <p:bg>
      <p:bgPr>
        <a:gradFill>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a:prstGeom prst="rect">
            <a:avLst/>
          </a:prstGeom>
        </p:spPr>
        <p:txBody>
          <a:bodyPr/>
          <a:lstStyle>
            <a:lvl1pPr marL="342900" indent="-342900">
              <a:buNone/>
              <a:defRPr/>
            </a:lvl1pPr>
            <a:lvl5pPr>
              <a:defRPr lang="en-US" sz="2800" kern="1200" baseline="0" dirty="0">
                <a:solidFill>
                  <a:schemeClr val="tx1">
                    <a:lumMod val="50000"/>
                    <a:lumOff val="50000"/>
                  </a:schemeClr>
                </a:solidFill>
                <a:latin typeface="+mn-lt"/>
                <a:ea typeface="+mn-ea"/>
                <a:cs typeface="+mn-cs"/>
              </a:defRPr>
            </a:lvl5pPr>
          </a:lstStyle>
          <a:p>
            <a:pPr marL="0" lvl="4" indent="0" algn="l" defTabSz="914400" rtl="0" eaLnBrk="1" latinLnBrk="0" hangingPunct="1">
              <a:lnSpc>
                <a:spcPct val="98000"/>
              </a:lnSpc>
              <a:spcBef>
                <a:spcPts val="1800"/>
              </a:spcBef>
              <a:buFont typeface="Microsoft Sans Serif" panose="020B0604020202020204" pitchFamily="34" charset="0"/>
              <a:buChar char="​"/>
            </a:pPr>
            <a:r>
              <a:rPr lang="en-US"/>
              <a:t>Click icon to add picture</a:t>
            </a:r>
            <a:endParaRPr lang="en-US" dirty="0"/>
          </a:p>
        </p:txBody>
      </p:sp>
      <p:sp>
        <p:nvSpPr>
          <p:cNvPr id="3" name="Title 2"/>
          <p:cNvSpPr>
            <a:spLocks noGrp="1"/>
          </p:cNvSpPr>
          <p:nvPr>
            <p:ph type="title"/>
          </p:nvPr>
        </p:nvSpPr>
        <p:spPr>
          <a:xfrm>
            <a:off x="447726" y="1707960"/>
            <a:ext cx="6432499" cy="2256697"/>
          </a:xfrm>
        </p:spPr>
        <p:txBody>
          <a:bodyPr/>
          <a:lstStyle>
            <a:lvl1pPr marL="0" algn="l" defTabSz="914400" rtl="0" eaLnBrk="1" latinLnBrk="0" hangingPunct="1">
              <a:lnSpc>
                <a:spcPct val="92000"/>
              </a:lnSpc>
              <a:spcBef>
                <a:spcPct val="0"/>
              </a:spcBef>
              <a:buNone/>
              <a:defRPr lang="en-US" sz="6800" kern="1200" baseline="0" dirty="0">
                <a:solidFill>
                  <a:schemeClr val="bg1"/>
                </a:solidFill>
                <a:latin typeface="+mj-lt"/>
                <a:ea typeface="+mj-ea"/>
                <a:cs typeface="+mj-cs"/>
              </a:defRPr>
            </a:lvl1pPr>
          </a:lstStyle>
          <a:p>
            <a:r>
              <a:rPr lang="en-US"/>
              <a:t>Click to edit Master title style</a:t>
            </a:r>
            <a:endParaRPr lang="en-US" dirty="0"/>
          </a:p>
        </p:txBody>
      </p:sp>
      <p:sp>
        <p:nvSpPr>
          <p:cNvPr id="47" name="Text Placeholder 46"/>
          <p:cNvSpPr>
            <a:spLocks noGrp="1"/>
          </p:cNvSpPr>
          <p:nvPr>
            <p:ph type="body" sz="quarter" idx="11"/>
          </p:nvPr>
        </p:nvSpPr>
        <p:spPr>
          <a:xfrm>
            <a:off x="483394" y="4578028"/>
            <a:ext cx="6391275" cy="1776735"/>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6" name="Straight Connector 5"/>
          <p:cNvCxnSpPr/>
          <p:nvPr userDrawn="1"/>
        </p:nvCxnSpPr>
        <p:spPr bwMode="invGray">
          <a:xfrm>
            <a:off x="529590" y="4157071"/>
            <a:ext cx="882491"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91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4" name="Text Placeholder 34"/>
          <p:cNvSpPr>
            <a:spLocks noGrp="1"/>
          </p:cNvSpPr>
          <p:nvPr>
            <p:ph type="body" sz="quarter" idx="10" hasCustomPrompt="1"/>
          </p:nvPr>
        </p:nvSpPr>
        <p:spPr>
          <a:xfrm>
            <a:off x="294021" y="1963185"/>
            <a:ext cx="7378700" cy="1078950"/>
          </a:xfrm>
          <a:prstGeom prst="rect">
            <a:avLst/>
          </a:prstGeo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3pPr>
            <a:lvl4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4pPr>
            <a:lvl5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5pPr>
            <a:lvl6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6pPr>
            <a:lvl7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7pPr>
            <a:lvl8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8pPr>
            <a:lvl9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5" name="Straight Connector 4"/>
          <p:cNvCxnSpPr/>
          <p:nvPr userDrawn="1"/>
        </p:nvCxnSpPr>
        <p:spPr bwMode="invGray">
          <a:xfrm>
            <a:off x="529590" y="1746293"/>
            <a:ext cx="880110"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59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gradFill>
          <a:gsLst>
            <a:gs pos="15000">
              <a:schemeClr val="tx2"/>
            </a:gs>
            <a:gs pos="100000">
              <a:schemeClr val="accent5">
                <a:lumMod val="60000"/>
                <a:lumOff val="40000"/>
              </a:schemeClr>
            </a:gs>
          </a:gsLst>
          <a:lin ang="18900000" scaled="0"/>
        </a:gradFill>
        <a:effectLst/>
      </p:bgPr>
    </p:bg>
    <p:spTree>
      <p:nvGrpSpPr>
        <p:cNvPr id="1" name=""/>
        <p:cNvGrpSpPr/>
        <p:nvPr/>
      </p:nvGrpSpPr>
      <p:grpSpPr>
        <a:xfrm>
          <a:off x="0" y="0"/>
          <a:ext cx="0" cy="0"/>
          <a:chOff x="0" y="0"/>
          <a:chExt cx="0" cy="0"/>
        </a:xfrm>
      </p:grpSpPr>
      <p:grpSp>
        <p:nvGrpSpPr>
          <p:cNvPr id="19" name="Group 18"/>
          <p:cNvGrpSpPr/>
          <p:nvPr userDrawn="1"/>
        </p:nvGrpSpPr>
        <p:grpSpPr>
          <a:xfrm>
            <a:off x="472174" y="2599535"/>
            <a:ext cx="8875157" cy="1117275"/>
            <a:chOff x="506464" y="3396968"/>
            <a:chExt cx="8875157" cy="1117275"/>
          </a:xfrm>
        </p:grpSpPr>
        <p:sp>
          <p:nvSpPr>
            <p:cNvPr id="20" name="TextBox 19"/>
            <p:cNvSpPr txBox="1"/>
            <p:nvPr userDrawn="1"/>
          </p:nvSpPr>
          <p:spPr bwMode="auto">
            <a:xfrm>
              <a:off x="506464" y="3475497"/>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21" name="Freeform 12"/>
            <p:cNvSpPr>
              <a:spLocks noChangeAspect="1"/>
            </p:cNvSpPr>
            <p:nvPr userDrawn="1"/>
          </p:nvSpPr>
          <p:spPr bwMode="black">
            <a:xfrm>
              <a:off x="2567747" y="3398258"/>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22" name="Group 5"/>
            <p:cNvGrpSpPr>
              <a:grpSpLocks noChangeAspect="1"/>
            </p:cNvGrpSpPr>
            <p:nvPr userDrawn="1"/>
          </p:nvGrpSpPr>
          <p:grpSpPr bwMode="black">
            <a:xfrm>
              <a:off x="3162378" y="3398257"/>
              <a:ext cx="348548" cy="344450"/>
              <a:chOff x="3331" y="1656"/>
              <a:chExt cx="1020" cy="1008"/>
            </a:xfrm>
            <a:solidFill>
              <a:sysClr val="window" lastClr="FFFFFF"/>
            </a:solidFill>
          </p:grpSpPr>
          <p:sp>
            <p:nvSpPr>
              <p:cNvPr id="43"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44"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24" name="Freeform 5"/>
            <p:cNvSpPr>
              <a:spLocks/>
            </p:cNvSpPr>
            <p:nvPr userDrawn="1"/>
          </p:nvSpPr>
          <p:spPr bwMode="black">
            <a:xfrm>
              <a:off x="2227262" y="3396968"/>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47" name="TextBox 46"/>
          <p:cNvSpPr txBox="1"/>
          <p:nvPr userDrawn="1"/>
        </p:nvSpPr>
        <p:spPr bwMode="auto">
          <a:xfrm>
            <a:off x="389624" y="1017660"/>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sp>
        <p:nvSpPr>
          <p:cNvPr id="26" name="Freeform 25"/>
          <p:cNvSpPr>
            <a:spLocks/>
          </p:cNvSpPr>
          <p:nvPr userDrawn="1"/>
        </p:nvSpPr>
        <p:spPr bwMode="auto">
          <a:xfrm>
            <a:off x="6411931" y="390525"/>
            <a:ext cx="5185262" cy="3248698"/>
          </a:xfrm>
          <a:custGeom>
            <a:avLst/>
            <a:gdLst>
              <a:gd name="T0" fmla="*/ 600 w 736"/>
              <a:gd name="T1" fmla="*/ 169 h 461"/>
              <a:gd name="T2" fmla="*/ 603 w 736"/>
              <a:gd name="T3" fmla="*/ 140 h 461"/>
              <a:gd name="T4" fmla="*/ 463 w 736"/>
              <a:gd name="T5" fmla="*/ 0 h 461"/>
              <a:gd name="T6" fmla="*/ 335 w 736"/>
              <a:gd name="T7" fmla="*/ 83 h 461"/>
              <a:gd name="T8" fmla="*/ 290 w 736"/>
              <a:gd name="T9" fmla="*/ 73 h 461"/>
              <a:gd name="T10" fmla="*/ 187 w 736"/>
              <a:gd name="T11" fmla="*/ 169 h 461"/>
              <a:gd name="T12" fmla="*/ 146 w 736"/>
              <a:gd name="T13" fmla="*/ 169 h 461"/>
              <a:gd name="T14" fmla="*/ 0 w 736"/>
              <a:gd name="T15" fmla="*/ 315 h 461"/>
              <a:gd name="T16" fmla="*/ 146 w 736"/>
              <a:gd name="T17" fmla="*/ 461 h 461"/>
              <a:gd name="T18" fmla="*/ 589 w 736"/>
              <a:gd name="T19" fmla="*/ 461 h 461"/>
              <a:gd name="T20" fmla="*/ 736 w 736"/>
              <a:gd name="T21" fmla="*/ 315 h 461"/>
              <a:gd name="T22" fmla="*/ 600 w 736"/>
              <a:gd name="T23" fmla="*/ 16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461">
                <a:moveTo>
                  <a:pt x="600" y="169"/>
                </a:moveTo>
                <a:cubicBezTo>
                  <a:pt x="602" y="160"/>
                  <a:pt x="603" y="150"/>
                  <a:pt x="603" y="140"/>
                </a:cubicBezTo>
                <a:cubicBezTo>
                  <a:pt x="603" y="62"/>
                  <a:pt x="540" y="0"/>
                  <a:pt x="463" y="0"/>
                </a:cubicBezTo>
                <a:cubicBezTo>
                  <a:pt x="405" y="0"/>
                  <a:pt x="357" y="34"/>
                  <a:pt x="335" y="83"/>
                </a:cubicBezTo>
                <a:cubicBezTo>
                  <a:pt x="321" y="76"/>
                  <a:pt x="306" y="73"/>
                  <a:pt x="290" y="73"/>
                </a:cubicBezTo>
                <a:cubicBezTo>
                  <a:pt x="235" y="73"/>
                  <a:pt x="191" y="115"/>
                  <a:pt x="187" y="169"/>
                </a:cubicBezTo>
                <a:cubicBezTo>
                  <a:pt x="146" y="169"/>
                  <a:pt x="146" y="169"/>
                  <a:pt x="146" y="169"/>
                </a:cubicBezTo>
                <a:cubicBezTo>
                  <a:pt x="65" y="169"/>
                  <a:pt x="0" y="234"/>
                  <a:pt x="0" y="315"/>
                </a:cubicBezTo>
                <a:cubicBezTo>
                  <a:pt x="0" y="396"/>
                  <a:pt x="65" y="461"/>
                  <a:pt x="146" y="461"/>
                </a:cubicBezTo>
                <a:cubicBezTo>
                  <a:pt x="589" y="461"/>
                  <a:pt x="589" y="461"/>
                  <a:pt x="589" y="461"/>
                </a:cubicBezTo>
                <a:cubicBezTo>
                  <a:pt x="670" y="461"/>
                  <a:pt x="736" y="396"/>
                  <a:pt x="736" y="315"/>
                </a:cubicBezTo>
                <a:cubicBezTo>
                  <a:pt x="736" y="238"/>
                  <a:pt x="676" y="175"/>
                  <a:pt x="600" y="169"/>
                </a:cubicBezTo>
              </a:path>
            </a:pathLst>
          </a:custGeom>
          <a:solidFill>
            <a:srgbClr val="001BA0">
              <a:alpha val="22000"/>
            </a:srgbClr>
          </a:solid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grpSp>
        <p:nvGrpSpPr>
          <p:cNvPr id="27" name="Group 26"/>
          <p:cNvGrpSpPr/>
          <p:nvPr userDrawn="1"/>
        </p:nvGrpSpPr>
        <p:grpSpPr>
          <a:xfrm>
            <a:off x="7120794" y="1787819"/>
            <a:ext cx="2547311" cy="3289006"/>
            <a:chOff x="4194020" y="3501033"/>
            <a:chExt cx="310845" cy="401353"/>
          </a:xfrm>
        </p:grpSpPr>
        <p:sp>
          <p:nvSpPr>
            <p:cNvPr id="28" name="Freeform 27"/>
            <p:cNvSpPr>
              <a:spLocks noEditPoints="1"/>
            </p:cNvSpPr>
            <p:nvPr userDrawn="1"/>
          </p:nvSpPr>
          <p:spPr bwMode="auto">
            <a:xfrm>
              <a:off x="4223172" y="3501033"/>
              <a:ext cx="252879" cy="357963"/>
            </a:xfrm>
            <a:custGeom>
              <a:avLst/>
              <a:gdLst>
                <a:gd name="T0" fmla="*/ 139 w 279"/>
                <a:gd name="T1" fmla="*/ 0 h 395"/>
                <a:gd name="T2" fmla="*/ 0 w 279"/>
                <a:gd name="T3" fmla="*/ 142 h 395"/>
                <a:gd name="T4" fmla="*/ 24 w 279"/>
                <a:gd name="T5" fmla="*/ 219 h 395"/>
                <a:gd name="T6" fmla="*/ 24 w 279"/>
                <a:gd name="T7" fmla="*/ 219 h 395"/>
                <a:gd name="T8" fmla="*/ 139 w 279"/>
                <a:gd name="T9" fmla="*/ 395 h 395"/>
                <a:gd name="T10" fmla="*/ 255 w 279"/>
                <a:gd name="T11" fmla="*/ 219 h 395"/>
                <a:gd name="T12" fmla="*/ 279 w 279"/>
                <a:gd name="T13" fmla="*/ 140 h 395"/>
                <a:gd name="T14" fmla="*/ 139 w 279"/>
                <a:gd name="T15" fmla="*/ 0 h 395"/>
                <a:gd name="T16" fmla="*/ 139 w 279"/>
                <a:gd name="T17" fmla="*/ 233 h 395"/>
                <a:gd name="T18" fmla="*/ 49 w 279"/>
                <a:gd name="T19" fmla="*/ 140 h 395"/>
                <a:gd name="T20" fmla="*/ 139 w 279"/>
                <a:gd name="T21" fmla="*/ 49 h 395"/>
                <a:gd name="T22" fmla="*/ 232 w 279"/>
                <a:gd name="T23" fmla="*/ 140 h 395"/>
                <a:gd name="T24" fmla="*/ 139 w 279"/>
                <a:gd name="T25" fmla="*/ 233 h 395"/>
                <a:gd name="T26" fmla="*/ 179 w 279"/>
                <a:gd name="T27" fmla="*/ 140 h 395"/>
                <a:gd name="T28" fmla="*/ 139 w 279"/>
                <a:gd name="T29" fmla="*/ 180 h 395"/>
                <a:gd name="T30" fmla="*/ 102 w 279"/>
                <a:gd name="T31" fmla="*/ 140 h 395"/>
                <a:gd name="T32" fmla="*/ 139 w 279"/>
                <a:gd name="T33" fmla="*/ 102 h 395"/>
                <a:gd name="T34" fmla="*/ 179 w 279"/>
                <a:gd name="T35" fmla="*/ 14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9" h="395">
                  <a:moveTo>
                    <a:pt x="139" y="0"/>
                  </a:moveTo>
                  <a:cubicBezTo>
                    <a:pt x="63" y="1"/>
                    <a:pt x="0" y="64"/>
                    <a:pt x="0" y="142"/>
                  </a:cubicBezTo>
                  <a:cubicBezTo>
                    <a:pt x="2" y="170"/>
                    <a:pt x="9" y="197"/>
                    <a:pt x="24" y="219"/>
                  </a:cubicBezTo>
                  <a:cubicBezTo>
                    <a:pt x="24" y="219"/>
                    <a:pt x="24" y="219"/>
                    <a:pt x="24" y="219"/>
                  </a:cubicBezTo>
                  <a:cubicBezTo>
                    <a:pt x="139" y="395"/>
                    <a:pt x="139" y="395"/>
                    <a:pt x="139" y="395"/>
                  </a:cubicBezTo>
                  <a:cubicBezTo>
                    <a:pt x="255" y="219"/>
                    <a:pt x="255" y="219"/>
                    <a:pt x="255" y="219"/>
                  </a:cubicBezTo>
                  <a:cubicBezTo>
                    <a:pt x="271" y="196"/>
                    <a:pt x="279" y="169"/>
                    <a:pt x="279" y="140"/>
                  </a:cubicBezTo>
                  <a:cubicBezTo>
                    <a:pt x="279" y="63"/>
                    <a:pt x="216" y="0"/>
                    <a:pt x="139" y="0"/>
                  </a:cubicBezTo>
                  <a:close/>
                  <a:moveTo>
                    <a:pt x="139" y="233"/>
                  </a:moveTo>
                  <a:cubicBezTo>
                    <a:pt x="89" y="233"/>
                    <a:pt x="49" y="191"/>
                    <a:pt x="49" y="140"/>
                  </a:cubicBezTo>
                  <a:cubicBezTo>
                    <a:pt x="49" y="90"/>
                    <a:pt x="89" y="49"/>
                    <a:pt x="139" y="49"/>
                  </a:cubicBezTo>
                  <a:cubicBezTo>
                    <a:pt x="190" y="49"/>
                    <a:pt x="232" y="90"/>
                    <a:pt x="232" y="140"/>
                  </a:cubicBezTo>
                  <a:cubicBezTo>
                    <a:pt x="232" y="191"/>
                    <a:pt x="190" y="233"/>
                    <a:pt x="139" y="233"/>
                  </a:cubicBezTo>
                  <a:close/>
                  <a:moveTo>
                    <a:pt x="179" y="140"/>
                  </a:moveTo>
                  <a:cubicBezTo>
                    <a:pt x="179" y="162"/>
                    <a:pt x="161" y="180"/>
                    <a:pt x="139" y="180"/>
                  </a:cubicBezTo>
                  <a:cubicBezTo>
                    <a:pt x="119" y="180"/>
                    <a:pt x="102" y="162"/>
                    <a:pt x="102" y="140"/>
                  </a:cubicBezTo>
                  <a:cubicBezTo>
                    <a:pt x="102" y="120"/>
                    <a:pt x="119" y="102"/>
                    <a:pt x="139" y="102"/>
                  </a:cubicBezTo>
                  <a:cubicBezTo>
                    <a:pt x="161" y="102"/>
                    <a:pt x="179" y="120"/>
                    <a:pt x="179" y="140"/>
                  </a:cubicBezTo>
                  <a:close/>
                </a:path>
              </a:pathLst>
            </a:custGeom>
            <a:solidFill>
              <a:schemeClr val="accent5">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sp>
          <p:nvSpPr>
            <p:cNvPr id="34" name="Freeform 33"/>
            <p:cNvSpPr>
              <a:spLocks/>
            </p:cNvSpPr>
            <p:nvPr userDrawn="1"/>
          </p:nvSpPr>
          <p:spPr bwMode="auto">
            <a:xfrm>
              <a:off x="4194020" y="3875268"/>
              <a:ext cx="310845" cy="27118"/>
            </a:xfrm>
            <a:custGeom>
              <a:avLst/>
              <a:gdLst>
                <a:gd name="T0" fmla="*/ 15 w 343"/>
                <a:gd name="T1" fmla="*/ 0 h 30"/>
                <a:gd name="T2" fmla="*/ 328 w 343"/>
                <a:gd name="T3" fmla="*/ 0 h 30"/>
                <a:gd name="T4" fmla="*/ 343 w 343"/>
                <a:gd name="T5" fmla="*/ 15 h 30"/>
                <a:gd name="T6" fmla="*/ 343 w 343"/>
                <a:gd name="T7" fmla="*/ 15 h 30"/>
                <a:gd name="T8" fmla="*/ 328 w 343"/>
                <a:gd name="T9" fmla="*/ 30 h 30"/>
                <a:gd name="T10" fmla="*/ 15 w 343"/>
                <a:gd name="T11" fmla="*/ 30 h 30"/>
                <a:gd name="T12" fmla="*/ 0 w 343"/>
                <a:gd name="T13" fmla="*/ 15 h 30"/>
                <a:gd name="T14" fmla="*/ 0 w 343"/>
                <a:gd name="T15" fmla="*/ 15 h 30"/>
                <a:gd name="T16" fmla="*/ 15 w 34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30">
                  <a:moveTo>
                    <a:pt x="15" y="0"/>
                  </a:moveTo>
                  <a:cubicBezTo>
                    <a:pt x="328" y="0"/>
                    <a:pt x="328" y="0"/>
                    <a:pt x="328" y="0"/>
                  </a:cubicBezTo>
                  <a:cubicBezTo>
                    <a:pt x="335" y="0"/>
                    <a:pt x="343" y="6"/>
                    <a:pt x="343" y="15"/>
                  </a:cubicBezTo>
                  <a:cubicBezTo>
                    <a:pt x="343" y="15"/>
                    <a:pt x="343" y="15"/>
                    <a:pt x="343" y="15"/>
                  </a:cubicBezTo>
                  <a:cubicBezTo>
                    <a:pt x="343" y="23"/>
                    <a:pt x="335" y="30"/>
                    <a:pt x="328" y="30"/>
                  </a:cubicBezTo>
                  <a:cubicBezTo>
                    <a:pt x="15" y="30"/>
                    <a:pt x="15" y="30"/>
                    <a:pt x="15" y="30"/>
                  </a:cubicBezTo>
                  <a:cubicBezTo>
                    <a:pt x="6" y="30"/>
                    <a:pt x="0" y="23"/>
                    <a:pt x="0" y="15"/>
                  </a:cubicBezTo>
                  <a:cubicBezTo>
                    <a:pt x="0" y="15"/>
                    <a:pt x="0" y="15"/>
                    <a:pt x="0" y="15"/>
                  </a:cubicBezTo>
                  <a:cubicBezTo>
                    <a:pt x="0" y="6"/>
                    <a:pt x="6" y="0"/>
                    <a:pt x="15" y="0"/>
                  </a:cubicBezTo>
                  <a:close/>
                </a:path>
              </a:pathLst>
            </a:custGeom>
            <a:solidFill>
              <a:schemeClr val="accent5">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grpSp>
      <p:cxnSp>
        <p:nvCxnSpPr>
          <p:cNvPr id="35" name="Straight Connector 34"/>
          <p:cNvCxnSpPr/>
          <p:nvPr userDrawn="1"/>
        </p:nvCxnSpPr>
        <p:spPr bwMode="invGray">
          <a:xfrm>
            <a:off x="529590" y="2092046"/>
            <a:ext cx="882491" cy="0"/>
          </a:xfrm>
          <a:prstGeom prst="line">
            <a:avLst/>
          </a:prstGeom>
          <a:ln w="76200" cap="rnd">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Subtitle 2"/>
          <p:cNvSpPr txBox="1">
            <a:spLocks/>
          </p:cNvSpPr>
          <p:nvPr userDrawn="1"/>
        </p:nvSpPr>
        <p:spPr bwMode="auto">
          <a:xfrm>
            <a:off x="484823" y="4139565"/>
            <a:ext cx="7403510" cy="2239963"/>
          </a:xfrm>
          <a:prstGeom prst="rect">
            <a:avLst/>
          </a:prstGeom>
        </p:spPr>
        <p:txBody>
          <a:bodyPr vert="horz" lIns="0" tIns="0" rIns="0" bIns="0" rtlCol="0" anchor="b" anchorCtr="0">
            <a:norm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lvl="1"/>
            <a:r>
              <a:rPr lang="en-US" dirty="0"/>
              <a:t>Nothing in these materials is an offer to sell any of the components or devices referenced herein.</a:t>
            </a:r>
          </a:p>
          <a:p>
            <a:pPr lvl="1"/>
            <a:r>
              <a:rPr lang="en-US" dirty="0"/>
              <a:t>©2017 Qualcomm Technologies, Inc. and/or its affiliated companies.  All Rights Reserved.</a:t>
            </a:r>
          </a:p>
          <a:p>
            <a:pPr lvl="1"/>
            <a:r>
              <a:rPr lang="en-US" dirty="0"/>
              <a:t>Qualcomm is a trademark of Qualcomm Incorporated, registered in the United States and other countries.  Other products and brand names may be trademarks or registered trademarks of their respective owners.</a:t>
            </a:r>
          </a:p>
          <a:p>
            <a:pPr lvl="1"/>
            <a:r>
              <a:rPr lang="en-US" dirty="0"/>
              <a:t>References in this presentation to “Qualcomm” may mean Qualcomm Incorporated, Qualcomm Technologies, Inc., and/or other subsidiaries</a:t>
            </a:r>
            <a:br>
              <a:rPr lang="en-US" dirty="0"/>
            </a:br>
            <a:r>
              <a:rPr lang="en-US" dirty="0"/>
              <a:t>or business units within the Qualcomm corporate structure, as applicable.</a:t>
            </a:r>
            <a:r>
              <a:rPr lang="en-US" baseline="0" dirty="0"/>
              <a:t>  </a:t>
            </a:r>
            <a:r>
              <a:rPr lang="en-US" dirty="0"/>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Pr lang="en-US" dirty="0"/>
            </a:br>
            <a:r>
              <a:rPr lang="en-US" dirty="0"/>
              <a:t>of its product and services businesses, including its semiconductor business, QCT.</a:t>
            </a:r>
          </a:p>
        </p:txBody>
      </p:sp>
    </p:spTree>
    <p:extLst>
      <p:ext uri="{BB962C8B-B14F-4D97-AF65-F5344CB8AC3E}">
        <p14:creationId xmlns:p14="http://schemas.microsoft.com/office/powerpoint/2010/main" val="460646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Orange">
    <p:bg>
      <p:bgPr>
        <a:gradFill>
          <a:gsLst>
            <a:gs pos="30000">
              <a:srgbClr val="F38B00"/>
            </a:gs>
            <a:gs pos="100000">
              <a:srgbClr val="FFB700"/>
            </a:gs>
          </a:gsLst>
          <a:lin ang="18900000" scaled="0"/>
        </a:gradFill>
        <a:effectLst/>
      </p:bgPr>
    </p:bg>
    <p:spTree>
      <p:nvGrpSpPr>
        <p:cNvPr id="1" name=""/>
        <p:cNvGrpSpPr/>
        <p:nvPr/>
      </p:nvGrpSpPr>
      <p:grpSpPr>
        <a:xfrm>
          <a:off x="0" y="0"/>
          <a:ext cx="0" cy="0"/>
          <a:chOff x="0" y="0"/>
          <a:chExt cx="0" cy="0"/>
        </a:xfrm>
      </p:grpSpPr>
      <p:grpSp>
        <p:nvGrpSpPr>
          <p:cNvPr id="94" name="Group 93"/>
          <p:cNvGrpSpPr/>
          <p:nvPr userDrawn="1"/>
        </p:nvGrpSpPr>
        <p:grpSpPr>
          <a:xfrm>
            <a:off x="5654842" y="516899"/>
            <a:ext cx="6014500" cy="5837871"/>
            <a:chOff x="-4162426" y="-6086475"/>
            <a:chExt cx="6270626" cy="6086475"/>
          </a:xfrm>
          <a:solidFill>
            <a:schemeClr val="accent3">
              <a:lumMod val="75000"/>
              <a:alpha val="15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38" name="Title 1"/>
          <p:cNvSpPr>
            <a:spLocks noGrp="1"/>
          </p:cNvSpPr>
          <p:nvPr>
            <p:ph type="ctrTitle"/>
          </p:nvPr>
        </p:nvSpPr>
        <p:spPr>
          <a:xfrm>
            <a:off x="460744" y="2809674"/>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cxnSp>
        <p:nvCxnSpPr>
          <p:cNvPr id="51" name="Straight Connector 50"/>
          <p:cNvCxnSpPr/>
          <p:nvPr userDrawn="1"/>
        </p:nvCxnSpPr>
        <p:spPr>
          <a:xfrm>
            <a:off x="531495" y="4616908"/>
            <a:ext cx="1590675"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0" name="Text Placeholder 7"/>
          <p:cNvSpPr>
            <a:spLocks noGrp="1"/>
          </p:cNvSpPr>
          <p:nvPr>
            <p:ph type="body" sz="quarter" idx="10" hasCustomPrompt="1"/>
          </p:nvPr>
        </p:nvSpPr>
        <p:spPr>
          <a:xfrm>
            <a:off x="478633" y="4891088"/>
            <a:ext cx="6436517" cy="1601788"/>
          </a:xfrm>
        </p:spPr>
        <p:txBody>
          <a:bodyPr>
            <a:noAutofit/>
          </a:bodyPr>
          <a:lstStyle>
            <a:lvl1pPr marL="0" indent="0">
              <a:buFont typeface="Microsoft Sans Serif" panose="020B0604020202020204" pitchFamily="34" charset="0"/>
              <a:buChar char="​"/>
              <a:defRPr sz="2100" b="1" spc="30" baseline="0">
                <a:solidFill>
                  <a:schemeClr val="bg1"/>
                </a:solidFill>
              </a:defRPr>
            </a:lvl1pPr>
            <a:lvl2pPr marL="0" indent="0">
              <a:buFont typeface="Microsoft Sans Serif" panose="020B0604020202020204" pitchFamily="34" charset="0"/>
              <a:buChar char="​"/>
              <a:defRPr sz="1600">
                <a:solidFill>
                  <a:schemeClr val="bg1"/>
                </a:solidFill>
              </a:defRPr>
            </a:lvl2pPr>
            <a:lvl3pPr marL="0" indent="0">
              <a:buFont typeface="Microsoft Sans Serif" panose="020B0604020202020204" pitchFamily="34" charset="0"/>
              <a:buChar char="​"/>
              <a:defRPr sz="1600">
                <a:solidFill>
                  <a:schemeClr val="bg1"/>
                </a:solidFill>
              </a:defRPr>
            </a:lvl3pPr>
            <a:lvl4pPr marL="0" indent="0">
              <a:spcBef>
                <a:spcPts val="600"/>
              </a:spcBef>
              <a:buFont typeface="Microsoft Sans Serif" panose="020B0604020202020204" pitchFamily="34" charset="0"/>
              <a:buChar char="​"/>
              <a:defRPr sz="1600" baseline="0">
                <a:solidFill>
                  <a:schemeClr val="bg1"/>
                </a:solidFill>
              </a:defRPr>
            </a:lvl4pPr>
            <a:lvl5pPr>
              <a:spcBef>
                <a:spcPts val="600"/>
              </a:spcBef>
              <a:defRPr sz="1600">
                <a:solidFill>
                  <a:schemeClr val="bg1"/>
                </a:solidFill>
              </a:defRPr>
            </a:lvl5pPr>
            <a:lvl6pPr>
              <a:spcBef>
                <a:spcPts val="600"/>
              </a:spcBef>
              <a:defRPr sz="1600">
                <a:solidFill>
                  <a:schemeClr val="bg1"/>
                </a:solidFill>
              </a:defRPr>
            </a:lvl6pPr>
            <a:lvl7pPr>
              <a:spcBef>
                <a:spcPts val="600"/>
              </a:spcBef>
              <a:defRPr baseline="0">
                <a:solidFill>
                  <a:schemeClr val="bg1"/>
                </a:solidFill>
              </a:defRPr>
            </a:lvl7pPr>
            <a:lvl8pPr>
              <a:spcBef>
                <a:spcPts val="600"/>
              </a:spcBef>
              <a:defRPr sz="1600" baseline="0">
                <a:solidFill>
                  <a:schemeClr val="bg1"/>
                </a:solidFill>
              </a:defRPr>
            </a:lvl8pPr>
            <a:lvl9pPr>
              <a:spcBef>
                <a:spcPts val="600"/>
              </a:spcBef>
              <a:defRPr sz="1600" baseline="0">
                <a:solidFill>
                  <a:schemeClr val="bg1"/>
                </a:solidFill>
              </a:defRPr>
            </a:lvl9pPr>
          </a:lstStyle>
          <a:p>
            <a:pPr lvl="0"/>
            <a:r>
              <a:rPr lang="en-US" dirty="0"/>
              <a:t>Speaker name</a:t>
            </a:r>
          </a:p>
          <a:p>
            <a:pPr lvl="1"/>
            <a:r>
              <a:rPr lang="en-US" dirty="0"/>
              <a:t>Speaker title</a:t>
            </a:r>
          </a:p>
          <a:p>
            <a:pPr lvl="1"/>
            <a:r>
              <a:rPr lang="en-US" dirty="0"/>
              <a:t>Employing Entity</a:t>
            </a:r>
          </a:p>
          <a:p>
            <a:pPr lvl="2"/>
            <a:r>
              <a:rPr lang="en-US" dirty="0"/>
              <a:t>Date</a:t>
            </a:r>
          </a:p>
          <a:p>
            <a:pPr lvl="3"/>
            <a:r>
              <a:rPr lang="en-US" dirty="0"/>
              <a:t>@</a:t>
            </a:r>
            <a:r>
              <a:rPr lang="en-US" dirty="0" err="1"/>
              <a:t>qualcomm</a:t>
            </a:r>
            <a:endParaRPr lang="en-US" dirty="0"/>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p>
        </p:txBody>
      </p:sp>
      <p:grpSp>
        <p:nvGrpSpPr>
          <p:cNvPr id="37" name="Group 36"/>
          <p:cNvGrpSpPr>
            <a:grpSpLocks noChangeAspect="1"/>
          </p:cNvGrpSpPr>
          <p:nvPr userDrawn="1"/>
        </p:nvGrpSpPr>
        <p:grpSpPr>
          <a:xfrm>
            <a:off x="495300" y="582286"/>
            <a:ext cx="2263942" cy="493725"/>
            <a:chOff x="187326" y="5085556"/>
            <a:chExt cx="8393112" cy="1830388"/>
          </a:xfrm>
          <a:solidFill>
            <a:schemeClr val="bg1"/>
          </a:solidFill>
        </p:grpSpPr>
        <p:sp>
          <p:nvSpPr>
            <p:cNvPr id="39" name="Freeform 38"/>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2" name="Freeform 51"/>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3" name="Freeform 52"/>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4" name="Freeform 53"/>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5" name="Freeform 54"/>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6" name="Freeform 55"/>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57" name="Freeform 56"/>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2226814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gue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94000"/>
              </a:lnSpc>
              <a:spcBef>
                <a:spcPct val="0"/>
              </a:spcBef>
              <a:buNone/>
              <a:defRPr lang="en-US" sz="4800" kern="1200" baseline="0" dirty="0">
                <a:solidFill>
                  <a:schemeClr val="bg1"/>
                </a:solidFill>
                <a:latin typeface="+mj-lt"/>
                <a:ea typeface="+mj-ea"/>
                <a:cs typeface="+mj-cs"/>
              </a:defRPr>
            </a:lvl1pPr>
          </a:lstStyle>
          <a:p>
            <a:r>
              <a:rPr lang="en-US"/>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5" name="Straight Connector 4"/>
          <p:cNvCxnSpPr/>
          <p:nvPr userDrawn="1"/>
        </p:nvCxnSpPr>
        <p:spPr bwMode="invGray">
          <a:xfrm>
            <a:off x="529590" y="5186723"/>
            <a:ext cx="880110"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8816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ig Statement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a:prstGeom prst="rect">
            <a:avLst/>
          </a:prstGeom>
        </p:spPr>
        <p:txBody>
          <a:bodyPr/>
          <a:lstStyle>
            <a:lvl1pPr marL="0" indent="0">
              <a:buNone/>
              <a:defRPr sz="2800"/>
            </a:lvl1pPr>
          </a:lstStyle>
          <a:p>
            <a:r>
              <a:rPr lang="en-US"/>
              <a:t>Click icon to add picture</a:t>
            </a:r>
            <a:endParaRPr lang="en-US" dirty="0"/>
          </a:p>
        </p:txBody>
      </p:sp>
      <p:sp>
        <p:nvSpPr>
          <p:cNvPr id="2" name="Title 1"/>
          <p:cNvSpPr>
            <a:spLocks noGrp="1"/>
          </p:cNvSpPr>
          <p:nvPr>
            <p:ph type="title"/>
          </p:nvPr>
        </p:nvSpPr>
        <p:spPr>
          <a:xfrm>
            <a:off x="453126" y="1706564"/>
            <a:ext cx="6404876" cy="2258094"/>
          </a:xfrm>
        </p:spPr>
        <p:txBody>
          <a:bodyPr/>
          <a:lstStyle>
            <a:lvl1pPr marL="0" algn="l" defTabSz="914400" rtl="0" eaLnBrk="1" latinLnBrk="0" hangingPunct="1">
              <a:lnSpc>
                <a:spcPct val="92000"/>
              </a:lnSpc>
              <a:spcBef>
                <a:spcPct val="0"/>
              </a:spcBef>
              <a:buNone/>
              <a:defRPr lang="en-US" sz="6800" kern="1200" baseline="0" dirty="0">
                <a:solidFill>
                  <a:schemeClr val="bg1"/>
                </a:solidFill>
                <a:latin typeface="+mj-lt"/>
                <a:ea typeface="+mj-ea"/>
                <a:cs typeface="+mj-cs"/>
              </a:defRPr>
            </a:lvl1pPr>
          </a:lstStyle>
          <a:p>
            <a:r>
              <a:rPr lang="en-US"/>
              <a:t>Click to edit Master title style</a:t>
            </a:r>
            <a:endParaRPr lang="en-US" dirty="0"/>
          </a:p>
        </p:txBody>
      </p:sp>
      <p:sp>
        <p:nvSpPr>
          <p:cNvPr id="47" name="Text Placeholder 46"/>
          <p:cNvSpPr>
            <a:spLocks noGrp="1"/>
          </p:cNvSpPr>
          <p:nvPr>
            <p:ph type="body" sz="quarter" idx="11"/>
          </p:nvPr>
        </p:nvSpPr>
        <p:spPr>
          <a:xfrm>
            <a:off x="483394" y="4578028"/>
            <a:ext cx="6391275" cy="1776735"/>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6" name="Straight Connector 5"/>
          <p:cNvCxnSpPr/>
          <p:nvPr userDrawn="1"/>
        </p:nvCxnSpPr>
        <p:spPr bwMode="invGray">
          <a:xfrm>
            <a:off x="529590" y="4157071"/>
            <a:ext cx="882491"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3873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Quote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sp>
        <p:nvSpPr>
          <p:cNvPr id="4" name="Text Placeholder 34"/>
          <p:cNvSpPr>
            <a:spLocks noGrp="1"/>
          </p:cNvSpPr>
          <p:nvPr>
            <p:ph type="body" sz="quarter" idx="10" hasCustomPrompt="1"/>
          </p:nvPr>
        </p:nvSpPr>
        <p:spPr>
          <a:xfrm>
            <a:off x="294021" y="1963185"/>
            <a:ext cx="7378700" cy="1078950"/>
          </a:xfrm>
          <a:prstGeom prst="rect">
            <a:avLst/>
          </a:prstGeo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3pPr>
            <a:lvl4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4pPr>
            <a:lvl5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5pPr>
            <a:lvl6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6pPr>
            <a:lvl7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7pPr>
            <a:lvl8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8pPr>
            <a:lvl9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5" name="Straight Connector 4"/>
          <p:cNvCxnSpPr/>
          <p:nvPr userDrawn="1"/>
        </p:nvCxnSpPr>
        <p:spPr bwMode="invGray">
          <a:xfrm>
            <a:off x="529590" y="1746293"/>
            <a:ext cx="880110"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248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5" name="Text Placeholder 2"/>
          <p:cNvSpPr>
            <a:spLocks noGrp="1"/>
          </p:cNvSpPr>
          <p:nvPr>
            <p:ph type="body" idx="11"/>
          </p:nvPr>
        </p:nvSpPr>
        <p:spPr>
          <a:xfrm>
            <a:off x="479793" y="1132232"/>
            <a:ext cx="11202619" cy="431657"/>
          </a:xfrm>
          <a:prstGeom prst="rect">
            <a:avLst/>
          </a:prstGeom>
        </p:spPr>
        <p:txBody>
          <a:bodyPr anchor="t">
            <a:noAutofit/>
          </a:bodyPr>
          <a:lstStyle>
            <a:lvl1pPr marL="0" indent="0">
              <a:lnSpc>
                <a:spcPct val="83000"/>
              </a:lnSpc>
              <a:buNone/>
              <a:defRPr lang="en-US" sz="2400" b="0" kern="1200" baseline="0" dirty="0" smtClean="0">
                <a:solidFill>
                  <a:schemeClr val="accent4">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83000"/>
              </a:lnSpc>
              <a:spcBef>
                <a:spcPts val="1800"/>
              </a:spcBef>
              <a:buFont typeface="Tahoma" panose="020B0604030504040204" pitchFamily="34" charset="0"/>
              <a:buNone/>
            </a:pPr>
            <a:r>
              <a:rPr lang="en-US"/>
              <a:t>Edit Master text styles</a:t>
            </a:r>
          </a:p>
        </p:txBody>
      </p:sp>
      <p:sp>
        <p:nvSpPr>
          <p:cNvPr id="10"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p:nvPr>
        </p:nvSpPr>
        <p:spPr>
          <a:xfrm>
            <a:off x="6190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hank You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grpSp>
        <p:nvGrpSpPr>
          <p:cNvPr id="18" name="Group 17"/>
          <p:cNvGrpSpPr/>
          <p:nvPr userDrawn="1"/>
        </p:nvGrpSpPr>
        <p:grpSpPr>
          <a:xfrm>
            <a:off x="472174" y="2599535"/>
            <a:ext cx="8875157" cy="1117275"/>
            <a:chOff x="506464" y="3396968"/>
            <a:chExt cx="8875157" cy="1117275"/>
          </a:xfrm>
        </p:grpSpPr>
        <p:sp>
          <p:nvSpPr>
            <p:cNvPr id="19" name="TextBox 18"/>
            <p:cNvSpPr txBox="1"/>
            <p:nvPr userDrawn="1"/>
          </p:nvSpPr>
          <p:spPr bwMode="auto">
            <a:xfrm>
              <a:off x="506464" y="3475497"/>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20" name="Freeform 12"/>
            <p:cNvSpPr>
              <a:spLocks noChangeAspect="1"/>
            </p:cNvSpPr>
            <p:nvPr userDrawn="1"/>
          </p:nvSpPr>
          <p:spPr bwMode="black">
            <a:xfrm>
              <a:off x="2567747" y="3398258"/>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21" name="Group 5"/>
            <p:cNvGrpSpPr>
              <a:grpSpLocks noChangeAspect="1"/>
            </p:cNvGrpSpPr>
            <p:nvPr userDrawn="1"/>
          </p:nvGrpSpPr>
          <p:grpSpPr bwMode="black">
            <a:xfrm>
              <a:off x="3162378" y="3398257"/>
              <a:ext cx="348548" cy="344450"/>
              <a:chOff x="3331" y="1656"/>
              <a:chExt cx="1020" cy="1008"/>
            </a:xfrm>
            <a:solidFill>
              <a:sysClr val="window" lastClr="FFFFFF"/>
            </a:solidFill>
          </p:grpSpPr>
          <p:sp>
            <p:nvSpPr>
              <p:cNvPr id="33"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43"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23" name="Freeform 5"/>
            <p:cNvSpPr>
              <a:spLocks/>
            </p:cNvSpPr>
            <p:nvPr userDrawn="1"/>
          </p:nvSpPr>
          <p:spPr bwMode="black">
            <a:xfrm>
              <a:off x="2227262" y="3396968"/>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46" name="TextBox 45"/>
          <p:cNvSpPr txBox="1"/>
          <p:nvPr userDrawn="1"/>
        </p:nvSpPr>
        <p:spPr bwMode="auto">
          <a:xfrm>
            <a:off x="389624" y="1017660"/>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sp>
        <p:nvSpPr>
          <p:cNvPr id="26" name="Freeform 25"/>
          <p:cNvSpPr>
            <a:spLocks/>
          </p:cNvSpPr>
          <p:nvPr userDrawn="1"/>
        </p:nvSpPr>
        <p:spPr bwMode="auto">
          <a:xfrm>
            <a:off x="6411931" y="390525"/>
            <a:ext cx="5185262" cy="3248698"/>
          </a:xfrm>
          <a:custGeom>
            <a:avLst/>
            <a:gdLst>
              <a:gd name="T0" fmla="*/ 600 w 736"/>
              <a:gd name="T1" fmla="*/ 169 h 461"/>
              <a:gd name="T2" fmla="*/ 603 w 736"/>
              <a:gd name="T3" fmla="*/ 140 h 461"/>
              <a:gd name="T4" fmla="*/ 463 w 736"/>
              <a:gd name="T5" fmla="*/ 0 h 461"/>
              <a:gd name="T6" fmla="*/ 335 w 736"/>
              <a:gd name="T7" fmla="*/ 83 h 461"/>
              <a:gd name="T8" fmla="*/ 290 w 736"/>
              <a:gd name="T9" fmla="*/ 73 h 461"/>
              <a:gd name="T10" fmla="*/ 187 w 736"/>
              <a:gd name="T11" fmla="*/ 169 h 461"/>
              <a:gd name="T12" fmla="*/ 146 w 736"/>
              <a:gd name="T13" fmla="*/ 169 h 461"/>
              <a:gd name="T14" fmla="*/ 0 w 736"/>
              <a:gd name="T15" fmla="*/ 315 h 461"/>
              <a:gd name="T16" fmla="*/ 146 w 736"/>
              <a:gd name="T17" fmla="*/ 461 h 461"/>
              <a:gd name="T18" fmla="*/ 589 w 736"/>
              <a:gd name="T19" fmla="*/ 461 h 461"/>
              <a:gd name="T20" fmla="*/ 736 w 736"/>
              <a:gd name="T21" fmla="*/ 315 h 461"/>
              <a:gd name="T22" fmla="*/ 600 w 736"/>
              <a:gd name="T23" fmla="*/ 16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461">
                <a:moveTo>
                  <a:pt x="600" y="169"/>
                </a:moveTo>
                <a:cubicBezTo>
                  <a:pt x="602" y="160"/>
                  <a:pt x="603" y="150"/>
                  <a:pt x="603" y="140"/>
                </a:cubicBezTo>
                <a:cubicBezTo>
                  <a:pt x="603" y="62"/>
                  <a:pt x="540" y="0"/>
                  <a:pt x="463" y="0"/>
                </a:cubicBezTo>
                <a:cubicBezTo>
                  <a:pt x="405" y="0"/>
                  <a:pt x="357" y="34"/>
                  <a:pt x="335" y="83"/>
                </a:cubicBezTo>
                <a:cubicBezTo>
                  <a:pt x="321" y="76"/>
                  <a:pt x="306" y="73"/>
                  <a:pt x="290" y="73"/>
                </a:cubicBezTo>
                <a:cubicBezTo>
                  <a:pt x="235" y="73"/>
                  <a:pt x="191" y="115"/>
                  <a:pt x="187" y="169"/>
                </a:cubicBezTo>
                <a:cubicBezTo>
                  <a:pt x="146" y="169"/>
                  <a:pt x="146" y="169"/>
                  <a:pt x="146" y="169"/>
                </a:cubicBezTo>
                <a:cubicBezTo>
                  <a:pt x="65" y="169"/>
                  <a:pt x="0" y="234"/>
                  <a:pt x="0" y="315"/>
                </a:cubicBezTo>
                <a:cubicBezTo>
                  <a:pt x="0" y="396"/>
                  <a:pt x="65" y="461"/>
                  <a:pt x="146" y="461"/>
                </a:cubicBezTo>
                <a:cubicBezTo>
                  <a:pt x="589" y="461"/>
                  <a:pt x="589" y="461"/>
                  <a:pt x="589" y="461"/>
                </a:cubicBezTo>
                <a:cubicBezTo>
                  <a:pt x="670" y="461"/>
                  <a:pt x="736" y="396"/>
                  <a:pt x="736" y="315"/>
                </a:cubicBezTo>
                <a:cubicBezTo>
                  <a:pt x="736" y="238"/>
                  <a:pt x="676" y="175"/>
                  <a:pt x="600" y="169"/>
                </a:cubicBezTo>
              </a:path>
            </a:pathLst>
          </a:custGeom>
          <a:solidFill>
            <a:schemeClr val="accent3">
              <a:lumMod val="75000"/>
              <a:alpha val="15000"/>
            </a:schemeClr>
          </a:solidFill>
          <a:ln>
            <a:noFill/>
          </a:ln>
          <a:extLst/>
        </p:spPr>
        <p:txBody>
          <a:bodyPr vert="horz" wrap="square" lIns="91440" tIns="45720" rIns="91440" bIns="45720" numCol="1" anchor="t" anchorCtr="0" compatLnSpc="1">
            <a:prstTxWarp prst="textNoShape">
              <a:avLst/>
            </a:prstTxWarp>
          </a:bodyPr>
          <a:lstStyle/>
          <a:p>
            <a:pPr lvl="0"/>
            <a:endParaRPr lang="en-US"/>
          </a:p>
        </p:txBody>
      </p:sp>
      <p:grpSp>
        <p:nvGrpSpPr>
          <p:cNvPr id="27" name="Group 26"/>
          <p:cNvGrpSpPr/>
          <p:nvPr userDrawn="1"/>
        </p:nvGrpSpPr>
        <p:grpSpPr>
          <a:xfrm>
            <a:off x="7120794" y="1787819"/>
            <a:ext cx="2547311" cy="3289006"/>
            <a:chOff x="4194020" y="3501033"/>
            <a:chExt cx="310845" cy="401353"/>
          </a:xfrm>
        </p:grpSpPr>
        <p:sp>
          <p:nvSpPr>
            <p:cNvPr id="28" name="Freeform 27"/>
            <p:cNvSpPr>
              <a:spLocks noEditPoints="1"/>
            </p:cNvSpPr>
            <p:nvPr userDrawn="1"/>
          </p:nvSpPr>
          <p:spPr bwMode="auto">
            <a:xfrm>
              <a:off x="4223172" y="3501033"/>
              <a:ext cx="252879" cy="357963"/>
            </a:xfrm>
            <a:custGeom>
              <a:avLst/>
              <a:gdLst>
                <a:gd name="T0" fmla="*/ 139 w 279"/>
                <a:gd name="T1" fmla="*/ 0 h 395"/>
                <a:gd name="T2" fmla="*/ 0 w 279"/>
                <a:gd name="T3" fmla="*/ 142 h 395"/>
                <a:gd name="T4" fmla="*/ 24 w 279"/>
                <a:gd name="T5" fmla="*/ 219 h 395"/>
                <a:gd name="T6" fmla="*/ 24 w 279"/>
                <a:gd name="T7" fmla="*/ 219 h 395"/>
                <a:gd name="T8" fmla="*/ 139 w 279"/>
                <a:gd name="T9" fmla="*/ 395 h 395"/>
                <a:gd name="T10" fmla="*/ 255 w 279"/>
                <a:gd name="T11" fmla="*/ 219 h 395"/>
                <a:gd name="T12" fmla="*/ 279 w 279"/>
                <a:gd name="T13" fmla="*/ 140 h 395"/>
                <a:gd name="T14" fmla="*/ 139 w 279"/>
                <a:gd name="T15" fmla="*/ 0 h 395"/>
                <a:gd name="T16" fmla="*/ 139 w 279"/>
                <a:gd name="T17" fmla="*/ 233 h 395"/>
                <a:gd name="T18" fmla="*/ 49 w 279"/>
                <a:gd name="T19" fmla="*/ 140 h 395"/>
                <a:gd name="T20" fmla="*/ 139 w 279"/>
                <a:gd name="T21" fmla="*/ 49 h 395"/>
                <a:gd name="T22" fmla="*/ 232 w 279"/>
                <a:gd name="T23" fmla="*/ 140 h 395"/>
                <a:gd name="T24" fmla="*/ 139 w 279"/>
                <a:gd name="T25" fmla="*/ 233 h 395"/>
                <a:gd name="T26" fmla="*/ 179 w 279"/>
                <a:gd name="T27" fmla="*/ 140 h 395"/>
                <a:gd name="T28" fmla="*/ 139 w 279"/>
                <a:gd name="T29" fmla="*/ 180 h 395"/>
                <a:gd name="T30" fmla="*/ 102 w 279"/>
                <a:gd name="T31" fmla="*/ 140 h 395"/>
                <a:gd name="T32" fmla="*/ 139 w 279"/>
                <a:gd name="T33" fmla="*/ 102 h 395"/>
                <a:gd name="T34" fmla="*/ 179 w 279"/>
                <a:gd name="T35" fmla="*/ 14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9" h="395">
                  <a:moveTo>
                    <a:pt x="139" y="0"/>
                  </a:moveTo>
                  <a:cubicBezTo>
                    <a:pt x="63" y="1"/>
                    <a:pt x="0" y="64"/>
                    <a:pt x="0" y="142"/>
                  </a:cubicBezTo>
                  <a:cubicBezTo>
                    <a:pt x="2" y="170"/>
                    <a:pt x="9" y="197"/>
                    <a:pt x="24" y="219"/>
                  </a:cubicBezTo>
                  <a:cubicBezTo>
                    <a:pt x="24" y="219"/>
                    <a:pt x="24" y="219"/>
                    <a:pt x="24" y="219"/>
                  </a:cubicBezTo>
                  <a:cubicBezTo>
                    <a:pt x="139" y="395"/>
                    <a:pt x="139" y="395"/>
                    <a:pt x="139" y="395"/>
                  </a:cubicBezTo>
                  <a:cubicBezTo>
                    <a:pt x="255" y="219"/>
                    <a:pt x="255" y="219"/>
                    <a:pt x="255" y="219"/>
                  </a:cubicBezTo>
                  <a:cubicBezTo>
                    <a:pt x="271" y="196"/>
                    <a:pt x="279" y="169"/>
                    <a:pt x="279" y="140"/>
                  </a:cubicBezTo>
                  <a:cubicBezTo>
                    <a:pt x="279" y="63"/>
                    <a:pt x="216" y="0"/>
                    <a:pt x="139" y="0"/>
                  </a:cubicBezTo>
                  <a:close/>
                  <a:moveTo>
                    <a:pt x="139" y="233"/>
                  </a:moveTo>
                  <a:cubicBezTo>
                    <a:pt x="89" y="233"/>
                    <a:pt x="49" y="191"/>
                    <a:pt x="49" y="140"/>
                  </a:cubicBezTo>
                  <a:cubicBezTo>
                    <a:pt x="49" y="90"/>
                    <a:pt x="89" y="49"/>
                    <a:pt x="139" y="49"/>
                  </a:cubicBezTo>
                  <a:cubicBezTo>
                    <a:pt x="190" y="49"/>
                    <a:pt x="232" y="90"/>
                    <a:pt x="232" y="140"/>
                  </a:cubicBezTo>
                  <a:cubicBezTo>
                    <a:pt x="232" y="191"/>
                    <a:pt x="190" y="233"/>
                    <a:pt x="139" y="233"/>
                  </a:cubicBezTo>
                  <a:close/>
                  <a:moveTo>
                    <a:pt x="179" y="140"/>
                  </a:moveTo>
                  <a:cubicBezTo>
                    <a:pt x="179" y="162"/>
                    <a:pt x="161" y="180"/>
                    <a:pt x="139" y="180"/>
                  </a:cubicBezTo>
                  <a:cubicBezTo>
                    <a:pt x="119" y="180"/>
                    <a:pt x="102" y="162"/>
                    <a:pt x="102" y="140"/>
                  </a:cubicBezTo>
                  <a:cubicBezTo>
                    <a:pt x="102" y="120"/>
                    <a:pt x="119" y="102"/>
                    <a:pt x="139" y="102"/>
                  </a:cubicBezTo>
                  <a:cubicBezTo>
                    <a:pt x="161" y="102"/>
                    <a:pt x="179" y="120"/>
                    <a:pt x="179" y="140"/>
                  </a:cubicBezTo>
                  <a:close/>
                </a:path>
              </a:pathLst>
            </a:custGeom>
            <a:solidFill>
              <a:schemeClr val="accent1">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sp>
          <p:nvSpPr>
            <p:cNvPr id="34" name="Freeform 33"/>
            <p:cNvSpPr>
              <a:spLocks/>
            </p:cNvSpPr>
            <p:nvPr userDrawn="1"/>
          </p:nvSpPr>
          <p:spPr bwMode="auto">
            <a:xfrm>
              <a:off x="4194020" y="3875268"/>
              <a:ext cx="310845" cy="27118"/>
            </a:xfrm>
            <a:custGeom>
              <a:avLst/>
              <a:gdLst>
                <a:gd name="T0" fmla="*/ 15 w 343"/>
                <a:gd name="T1" fmla="*/ 0 h 30"/>
                <a:gd name="T2" fmla="*/ 328 w 343"/>
                <a:gd name="T3" fmla="*/ 0 h 30"/>
                <a:gd name="T4" fmla="*/ 343 w 343"/>
                <a:gd name="T5" fmla="*/ 15 h 30"/>
                <a:gd name="T6" fmla="*/ 343 w 343"/>
                <a:gd name="T7" fmla="*/ 15 h 30"/>
                <a:gd name="T8" fmla="*/ 328 w 343"/>
                <a:gd name="T9" fmla="*/ 30 h 30"/>
                <a:gd name="T10" fmla="*/ 15 w 343"/>
                <a:gd name="T11" fmla="*/ 30 h 30"/>
                <a:gd name="T12" fmla="*/ 0 w 343"/>
                <a:gd name="T13" fmla="*/ 15 h 30"/>
                <a:gd name="T14" fmla="*/ 0 w 343"/>
                <a:gd name="T15" fmla="*/ 15 h 30"/>
                <a:gd name="T16" fmla="*/ 15 w 34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30">
                  <a:moveTo>
                    <a:pt x="15" y="0"/>
                  </a:moveTo>
                  <a:cubicBezTo>
                    <a:pt x="328" y="0"/>
                    <a:pt x="328" y="0"/>
                    <a:pt x="328" y="0"/>
                  </a:cubicBezTo>
                  <a:cubicBezTo>
                    <a:pt x="335" y="0"/>
                    <a:pt x="343" y="6"/>
                    <a:pt x="343" y="15"/>
                  </a:cubicBezTo>
                  <a:cubicBezTo>
                    <a:pt x="343" y="15"/>
                    <a:pt x="343" y="15"/>
                    <a:pt x="343" y="15"/>
                  </a:cubicBezTo>
                  <a:cubicBezTo>
                    <a:pt x="343" y="23"/>
                    <a:pt x="335" y="30"/>
                    <a:pt x="328" y="30"/>
                  </a:cubicBezTo>
                  <a:cubicBezTo>
                    <a:pt x="15" y="30"/>
                    <a:pt x="15" y="30"/>
                    <a:pt x="15" y="30"/>
                  </a:cubicBezTo>
                  <a:cubicBezTo>
                    <a:pt x="6" y="30"/>
                    <a:pt x="0" y="23"/>
                    <a:pt x="0" y="15"/>
                  </a:cubicBezTo>
                  <a:cubicBezTo>
                    <a:pt x="0" y="15"/>
                    <a:pt x="0" y="15"/>
                    <a:pt x="0" y="15"/>
                  </a:cubicBezTo>
                  <a:cubicBezTo>
                    <a:pt x="0" y="6"/>
                    <a:pt x="6" y="0"/>
                    <a:pt x="15" y="0"/>
                  </a:cubicBezTo>
                  <a:close/>
                </a:path>
              </a:pathLst>
            </a:custGeom>
            <a:solidFill>
              <a:schemeClr val="accent1">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grpSp>
      <p:cxnSp>
        <p:nvCxnSpPr>
          <p:cNvPr id="35" name="Straight Connector 34"/>
          <p:cNvCxnSpPr/>
          <p:nvPr userDrawn="1"/>
        </p:nvCxnSpPr>
        <p:spPr bwMode="invGray">
          <a:xfrm>
            <a:off x="529590" y="2092046"/>
            <a:ext cx="882491" cy="0"/>
          </a:xfrm>
          <a:prstGeom prst="line">
            <a:avLst/>
          </a:prstGeom>
          <a:ln w="762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 name="Subtitle 2"/>
          <p:cNvSpPr txBox="1">
            <a:spLocks/>
          </p:cNvSpPr>
          <p:nvPr userDrawn="1"/>
        </p:nvSpPr>
        <p:spPr bwMode="auto">
          <a:xfrm>
            <a:off x="484823" y="4139565"/>
            <a:ext cx="7403510" cy="2239963"/>
          </a:xfrm>
          <a:prstGeom prst="rect">
            <a:avLst/>
          </a:prstGeom>
        </p:spPr>
        <p:txBody>
          <a:bodyPr vert="horz" lIns="0" tIns="0" rIns="0" bIns="0" rtlCol="0" anchor="b" anchorCtr="0">
            <a:norm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lvl="1"/>
            <a:r>
              <a:rPr lang="en-US" dirty="0"/>
              <a:t>Nothing in these materials is an offer to sell any of the components or devices referenced herein.</a:t>
            </a:r>
          </a:p>
          <a:p>
            <a:pPr lvl="1"/>
            <a:r>
              <a:rPr lang="en-US" dirty="0"/>
              <a:t>©2017 Qualcomm Technologies, Inc. and/or its affiliated companies.  All Rights Reserved.</a:t>
            </a:r>
          </a:p>
          <a:p>
            <a:pPr lvl="1"/>
            <a:r>
              <a:rPr lang="en-US" dirty="0"/>
              <a:t>Qualcomm is a trademark of Qualcomm Incorporated, registered in the United States and other countries.  Other products and brand names may be trademarks or registered trademarks of their respective owners.</a:t>
            </a:r>
          </a:p>
          <a:p>
            <a:pPr lvl="1"/>
            <a:r>
              <a:rPr lang="en-US" dirty="0"/>
              <a:t>References in this presentation to “Qualcomm” may mean Qualcomm Incorporated, Qualcomm Technologies, Inc., and/or other subsidiaries</a:t>
            </a:r>
            <a:br>
              <a:rPr lang="en-US" dirty="0"/>
            </a:br>
            <a:r>
              <a:rPr lang="en-US" dirty="0"/>
              <a:t>or business units within the Qualcomm corporate structure, as applicable.</a:t>
            </a:r>
            <a:r>
              <a:rPr lang="en-US" baseline="0" dirty="0"/>
              <a:t>  </a:t>
            </a:r>
            <a:r>
              <a:rPr lang="en-US" dirty="0"/>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Pr lang="en-US" dirty="0"/>
            </a:br>
            <a:r>
              <a:rPr lang="en-US" dirty="0"/>
              <a:t>of its product and services businesses, including its semiconductor business, QCT.</a:t>
            </a:r>
          </a:p>
        </p:txBody>
      </p:sp>
    </p:spTree>
    <p:extLst>
      <p:ext uri="{BB962C8B-B14F-4D97-AF65-F5344CB8AC3E}">
        <p14:creationId xmlns:p14="http://schemas.microsoft.com/office/powerpoint/2010/main" val="1648406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grpSp>
        <p:nvGrpSpPr>
          <p:cNvPr id="94" name="Group 93"/>
          <p:cNvGrpSpPr/>
          <p:nvPr userDrawn="1"/>
        </p:nvGrpSpPr>
        <p:grpSpPr>
          <a:xfrm>
            <a:off x="5654842" y="516899"/>
            <a:ext cx="6014500" cy="5837871"/>
            <a:chOff x="-4162426" y="-6086475"/>
            <a:chExt cx="6270626" cy="6086475"/>
          </a:xfrm>
          <a:solidFill>
            <a:schemeClr val="accent5">
              <a:alpha val="23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38" name="Title 1"/>
          <p:cNvSpPr>
            <a:spLocks noGrp="1"/>
          </p:cNvSpPr>
          <p:nvPr>
            <p:ph type="ctrTitle"/>
          </p:nvPr>
        </p:nvSpPr>
        <p:spPr>
          <a:xfrm>
            <a:off x="460744" y="2809674"/>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cxnSp>
        <p:nvCxnSpPr>
          <p:cNvPr id="42" name="Straight Connector 41"/>
          <p:cNvCxnSpPr/>
          <p:nvPr userDrawn="1"/>
        </p:nvCxnSpPr>
        <p:spPr>
          <a:xfrm>
            <a:off x="531495" y="4616908"/>
            <a:ext cx="1590675"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37" name="Group 36"/>
          <p:cNvGrpSpPr>
            <a:grpSpLocks noChangeAspect="1"/>
          </p:cNvGrpSpPr>
          <p:nvPr userDrawn="1"/>
        </p:nvGrpSpPr>
        <p:grpSpPr>
          <a:xfrm>
            <a:off x="495300" y="582286"/>
            <a:ext cx="2263942" cy="493725"/>
            <a:chOff x="187326" y="5085556"/>
            <a:chExt cx="8393112" cy="1830388"/>
          </a:xfrm>
          <a:solidFill>
            <a:schemeClr val="bg1"/>
          </a:solidFill>
        </p:grpSpPr>
        <p:sp>
          <p:nvSpPr>
            <p:cNvPr id="40" name="Freeform 39"/>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3" name="Freeform 42"/>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4" name="Freeform 43"/>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5" name="Freeform 44"/>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6" name="Freeform 45"/>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7" name="Freeform 46"/>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8" name="Freeform 47"/>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
        <p:nvSpPr>
          <p:cNvPr id="49" name="Text Placeholder 7"/>
          <p:cNvSpPr>
            <a:spLocks noGrp="1"/>
          </p:cNvSpPr>
          <p:nvPr>
            <p:ph type="body" sz="quarter" idx="10" hasCustomPrompt="1"/>
          </p:nvPr>
        </p:nvSpPr>
        <p:spPr>
          <a:xfrm>
            <a:off x="478633" y="4891088"/>
            <a:ext cx="6436517" cy="1601788"/>
          </a:xfrm>
        </p:spPr>
        <p:txBody>
          <a:bodyPr>
            <a:noAutofit/>
          </a:bodyPr>
          <a:lstStyle>
            <a:lvl1pPr marL="0" indent="0">
              <a:buFont typeface="Microsoft Sans Serif" panose="020B0604020202020204" pitchFamily="34" charset="0"/>
              <a:buChar char="​"/>
              <a:defRPr sz="2100" b="1" spc="30" baseline="0">
                <a:solidFill>
                  <a:schemeClr val="bg1"/>
                </a:solidFill>
              </a:defRPr>
            </a:lvl1pPr>
            <a:lvl2pPr marL="0" indent="0">
              <a:buFont typeface="Microsoft Sans Serif" panose="020B0604020202020204" pitchFamily="34" charset="0"/>
              <a:buChar char="​"/>
              <a:defRPr sz="1600">
                <a:solidFill>
                  <a:schemeClr val="bg1"/>
                </a:solidFill>
              </a:defRPr>
            </a:lvl2pPr>
            <a:lvl3pPr marL="0" indent="0">
              <a:buFont typeface="Microsoft Sans Serif" panose="020B0604020202020204" pitchFamily="34" charset="0"/>
              <a:buChar char="​"/>
              <a:defRPr sz="1600">
                <a:solidFill>
                  <a:schemeClr val="bg1"/>
                </a:solidFill>
              </a:defRPr>
            </a:lvl3pPr>
            <a:lvl4pPr marL="0" indent="0">
              <a:spcBef>
                <a:spcPts val="600"/>
              </a:spcBef>
              <a:buFont typeface="Microsoft Sans Serif" panose="020B0604020202020204" pitchFamily="34" charset="0"/>
              <a:buChar char="​"/>
              <a:defRPr sz="1600" baseline="0">
                <a:solidFill>
                  <a:schemeClr val="bg1"/>
                </a:solidFill>
              </a:defRPr>
            </a:lvl4pPr>
            <a:lvl5pPr>
              <a:spcBef>
                <a:spcPts val="600"/>
              </a:spcBef>
              <a:defRPr sz="1600">
                <a:solidFill>
                  <a:schemeClr val="bg1"/>
                </a:solidFill>
              </a:defRPr>
            </a:lvl5pPr>
            <a:lvl6pPr>
              <a:spcBef>
                <a:spcPts val="600"/>
              </a:spcBef>
              <a:defRPr sz="1600">
                <a:solidFill>
                  <a:schemeClr val="bg1"/>
                </a:solidFill>
              </a:defRPr>
            </a:lvl6pPr>
            <a:lvl7pPr>
              <a:spcBef>
                <a:spcPts val="600"/>
              </a:spcBef>
              <a:defRPr baseline="0">
                <a:solidFill>
                  <a:schemeClr val="bg1"/>
                </a:solidFill>
              </a:defRPr>
            </a:lvl7pPr>
            <a:lvl8pPr>
              <a:spcBef>
                <a:spcPts val="600"/>
              </a:spcBef>
              <a:defRPr sz="1600" baseline="0">
                <a:solidFill>
                  <a:schemeClr val="bg1"/>
                </a:solidFill>
              </a:defRPr>
            </a:lvl8pPr>
            <a:lvl9pPr>
              <a:spcBef>
                <a:spcPts val="600"/>
              </a:spcBef>
              <a:defRPr sz="1600" baseline="0">
                <a:solidFill>
                  <a:schemeClr val="bg1"/>
                </a:solidFill>
              </a:defRPr>
            </a:lvl9pPr>
          </a:lstStyle>
          <a:p>
            <a:pPr lvl="0"/>
            <a:r>
              <a:rPr lang="en-US" dirty="0"/>
              <a:t>Speaker name</a:t>
            </a:r>
          </a:p>
          <a:p>
            <a:pPr lvl="1"/>
            <a:r>
              <a:rPr lang="en-US" dirty="0"/>
              <a:t>Speaker title</a:t>
            </a:r>
          </a:p>
          <a:p>
            <a:pPr lvl="1"/>
            <a:r>
              <a:rPr lang="en-US" dirty="0"/>
              <a:t>Employing Entity</a:t>
            </a:r>
          </a:p>
          <a:p>
            <a:pPr lvl="2"/>
            <a:r>
              <a:rPr lang="en-US" dirty="0"/>
              <a:t>Date</a:t>
            </a:r>
          </a:p>
          <a:p>
            <a:pPr lvl="3"/>
            <a:r>
              <a:rPr lang="en-US" dirty="0"/>
              <a:t>@</a:t>
            </a:r>
            <a:r>
              <a:rPr lang="en-US" dirty="0" err="1"/>
              <a:t>qualcomm</a:t>
            </a:r>
            <a:endParaRPr lang="en-US" dirty="0"/>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p>
        </p:txBody>
      </p:sp>
    </p:spTree>
    <p:extLst>
      <p:ext uri="{BB962C8B-B14F-4D97-AF65-F5344CB8AC3E}">
        <p14:creationId xmlns:p14="http://schemas.microsoft.com/office/powerpoint/2010/main" val="2687605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gu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sp>
        <p:nvSpPr>
          <p:cNvPr id="104" name="Title 1"/>
          <p:cNvSpPr>
            <a:spLocks noGrp="1"/>
          </p:cNvSpPr>
          <p:nvPr>
            <p:ph type="title"/>
          </p:nvPr>
        </p:nvSpPr>
        <p:spPr>
          <a:xfrm>
            <a:off x="464553" y="1706563"/>
            <a:ext cx="5479047" cy="3231161"/>
          </a:xfrm>
        </p:spPr>
        <p:txBody>
          <a:bodyPr/>
          <a:lstStyle>
            <a:lvl1pPr marL="0" algn="l" defTabSz="914400" rtl="0" eaLnBrk="1" latinLnBrk="0" hangingPunct="1">
              <a:lnSpc>
                <a:spcPct val="94000"/>
              </a:lnSpc>
              <a:spcBef>
                <a:spcPct val="0"/>
              </a:spcBef>
              <a:buNone/>
              <a:defRPr lang="en-US" sz="4800" kern="1200" baseline="0" dirty="0">
                <a:solidFill>
                  <a:schemeClr val="bg1"/>
                </a:solidFill>
                <a:latin typeface="+mj-lt"/>
                <a:ea typeface="+mj-ea"/>
                <a:cs typeface="+mj-cs"/>
              </a:defRPr>
            </a:lvl1pPr>
          </a:lstStyle>
          <a:p>
            <a:r>
              <a:rPr lang="en-US"/>
              <a:t>Click to edit Master title style</a:t>
            </a:r>
            <a:endParaRPr lang="en-US" dirty="0"/>
          </a:p>
        </p:txBody>
      </p:sp>
      <p:sp>
        <p:nvSpPr>
          <p:cNvPr id="105"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5" name="Straight Connector 4"/>
          <p:cNvCxnSpPr/>
          <p:nvPr userDrawn="1"/>
        </p:nvCxnSpPr>
        <p:spPr bwMode="invGray">
          <a:xfrm>
            <a:off x="529590" y="5186723"/>
            <a:ext cx="880110"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648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ig Statement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a:prstGeom prst="rect">
            <a:avLst/>
          </a:prstGeom>
        </p:spPr>
        <p:txBody>
          <a:bodyPr/>
          <a:lstStyle>
            <a:lvl1pPr marL="0" indent="0">
              <a:buNone/>
              <a:defRPr sz="2800"/>
            </a:lvl1pPr>
          </a:lstStyle>
          <a:p>
            <a:r>
              <a:rPr lang="en-US"/>
              <a:t>Click icon to add picture</a:t>
            </a:r>
            <a:endParaRPr lang="en-US" dirty="0"/>
          </a:p>
        </p:txBody>
      </p:sp>
      <p:sp>
        <p:nvSpPr>
          <p:cNvPr id="2" name="Title 1"/>
          <p:cNvSpPr>
            <a:spLocks noGrp="1"/>
          </p:cNvSpPr>
          <p:nvPr>
            <p:ph type="title"/>
          </p:nvPr>
        </p:nvSpPr>
        <p:spPr>
          <a:xfrm>
            <a:off x="449314" y="1706563"/>
            <a:ext cx="6430911" cy="2258094"/>
          </a:xfrm>
        </p:spPr>
        <p:txBody>
          <a:bodyPr/>
          <a:lstStyle>
            <a:lvl1pPr marL="0" algn="l" defTabSz="914400" rtl="0" eaLnBrk="1" latinLnBrk="0" hangingPunct="1">
              <a:lnSpc>
                <a:spcPct val="92000"/>
              </a:lnSpc>
              <a:spcBef>
                <a:spcPct val="0"/>
              </a:spcBef>
              <a:buNone/>
              <a:defRPr lang="en-US" sz="6800" kern="1200" baseline="0" dirty="0">
                <a:solidFill>
                  <a:schemeClr val="bg1"/>
                </a:solidFill>
                <a:latin typeface="+mj-lt"/>
                <a:ea typeface="+mj-ea"/>
                <a:cs typeface="+mj-cs"/>
              </a:defRPr>
            </a:lvl1pPr>
          </a:lstStyle>
          <a:p>
            <a:r>
              <a:rPr lang="en-US"/>
              <a:t>Click to edit Master title style</a:t>
            </a:r>
            <a:endParaRPr lang="en-US" dirty="0"/>
          </a:p>
        </p:txBody>
      </p:sp>
      <p:sp>
        <p:nvSpPr>
          <p:cNvPr id="47" name="Text Placeholder 46"/>
          <p:cNvSpPr>
            <a:spLocks noGrp="1"/>
          </p:cNvSpPr>
          <p:nvPr>
            <p:ph type="body" sz="quarter" idx="11"/>
          </p:nvPr>
        </p:nvSpPr>
        <p:spPr>
          <a:xfrm>
            <a:off x="483394" y="4578028"/>
            <a:ext cx="6391275" cy="1776735"/>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6" name="Straight Connector 5"/>
          <p:cNvCxnSpPr/>
          <p:nvPr userDrawn="1"/>
        </p:nvCxnSpPr>
        <p:spPr bwMode="invGray">
          <a:xfrm>
            <a:off x="529590" y="4157071"/>
            <a:ext cx="882491"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540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Quote Teal">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sp>
        <p:nvSpPr>
          <p:cNvPr id="4" name="Text Placeholder 34"/>
          <p:cNvSpPr>
            <a:spLocks noGrp="1"/>
          </p:cNvSpPr>
          <p:nvPr>
            <p:ph type="body" sz="quarter" idx="10" hasCustomPrompt="1"/>
          </p:nvPr>
        </p:nvSpPr>
        <p:spPr>
          <a:xfrm>
            <a:off x="294021" y="1963185"/>
            <a:ext cx="7378700" cy="1078950"/>
          </a:xfrm>
          <a:prstGeom prst="rect">
            <a:avLst/>
          </a:prstGeo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3pPr>
            <a:lvl4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4pPr>
            <a:lvl5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5pPr>
            <a:lvl6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6pPr>
            <a:lvl7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7pPr>
            <a:lvl8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8pPr>
            <a:lvl9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5" name="Straight Connector 4"/>
          <p:cNvCxnSpPr/>
          <p:nvPr userDrawn="1"/>
        </p:nvCxnSpPr>
        <p:spPr bwMode="invGray">
          <a:xfrm>
            <a:off x="529590" y="1746293"/>
            <a:ext cx="880110" cy="0"/>
          </a:xfrm>
          <a:prstGeom prst="line">
            <a:avLst/>
          </a:prstGeom>
          <a:ln w="76200" cap="rnd">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374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p:bgPr>
        <a:gradFill>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18" name="Group 17"/>
          <p:cNvGrpSpPr/>
          <p:nvPr userDrawn="1"/>
        </p:nvGrpSpPr>
        <p:grpSpPr>
          <a:xfrm>
            <a:off x="472174" y="2599535"/>
            <a:ext cx="8875157" cy="1117275"/>
            <a:chOff x="506464" y="3396968"/>
            <a:chExt cx="8875157" cy="1117275"/>
          </a:xfrm>
        </p:grpSpPr>
        <p:sp>
          <p:nvSpPr>
            <p:cNvPr id="19" name="TextBox 18"/>
            <p:cNvSpPr txBox="1"/>
            <p:nvPr userDrawn="1"/>
          </p:nvSpPr>
          <p:spPr bwMode="auto">
            <a:xfrm>
              <a:off x="506464" y="3475497"/>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20" name="Freeform 12"/>
            <p:cNvSpPr>
              <a:spLocks noChangeAspect="1"/>
            </p:cNvSpPr>
            <p:nvPr userDrawn="1"/>
          </p:nvSpPr>
          <p:spPr bwMode="black">
            <a:xfrm>
              <a:off x="2567747" y="3398258"/>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21" name="Group 5"/>
            <p:cNvGrpSpPr>
              <a:grpSpLocks noChangeAspect="1"/>
            </p:cNvGrpSpPr>
            <p:nvPr userDrawn="1"/>
          </p:nvGrpSpPr>
          <p:grpSpPr bwMode="black">
            <a:xfrm>
              <a:off x="3162378" y="3398257"/>
              <a:ext cx="348548" cy="344450"/>
              <a:chOff x="3331" y="1656"/>
              <a:chExt cx="1020" cy="1008"/>
            </a:xfrm>
            <a:solidFill>
              <a:sysClr val="window" lastClr="FFFFFF"/>
            </a:solidFill>
          </p:grpSpPr>
          <p:sp>
            <p:nvSpPr>
              <p:cNvPr id="33"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sp>
            <p:nvSpPr>
              <p:cNvPr id="43"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23" name="Freeform 5"/>
            <p:cNvSpPr>
              <a:spLocks/>
            </p:cNvSpPr>
            <p:nvPr userDrawn="1"/>
          </p:nvSpPr>
          <p:spPr bwMode="black">
            <a:xfrm>
              <a:off x="2227262" y="3396968"/>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a:endParaRPr>
            </a:p>
          </p:txBody>
        </p:sp>
      </p:grpSp>
      <p:sp>
        <p:nvSpPr>
          <p:cNvPr id="46" name="TextBox 45"/>
          <p:cNvSpPr txBox="1"/>
          <p:nvPr userDrawn="1"/>
        </p:nvSpPr>
        <p:spPr bwMode="auto">
          <a:xfrm>
            <a:off x="389624" y="1017660"/>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grpSp>
        <p:nvGrpSpPr>
          <p:cNvPr id="26" name="Group 25"/>
          <p:cNvGrpSpPr/>
          <p:nvPr userDrawn="1"/>
        </p:nvGrpSpPr>
        <p:grpSpPr>
          <a:xfrm>
            <a:off x="6411931" y="390525"/>
            <a:ext cx="5185262" cy="4686300"/>
            <a:chOff x="6411931" y="390525"/>
            <a:chExt cx="5185262" cy="4686300"/>
          </a:xfrm>
        </p:grpSpPr>
        <p:sp>
          <p:nvSpPr>
            <p:cNvPr id="28" name="Freeform 27"/>
            <p:cNvSpPr>
              <a:spLocks/>
            </p:cNvSpPr>
            <p:nvPr userDrawn="1"/>
          </p:nvSpPr>
          <p:spPr bwMode="auto">
            <a:xfrm>
              <a:off x="6411931" y="390525"/>
              <a:ext cx="5185262" cy="3248698"/>
            </a:xfrm>
            <a:custGeom>
              <a:avLst/>
              <a:gdLst>
                <a:gd name="T0" fmla="*/ 600 w 736"/>
                <a:gd name="T1" fmla="*/ 169 h 461"/>
                <a:gd name="T2" fmla="*/ 603 w 736"/>
                <a:gd name="T3" fmla="*/ 140 h 461"/>
                <a:gd name="T4" fmla="*/ 463 w 736"/>
                <a:gd name="T5" fmla="*/ 0 h 461"/>
                <a:gd name="T6" fmla="*/ 335 w 736"/>
                <a:gd name="T7" fmla="*/ 83 h 461"/>
                <a:gd name="T8" fmla="*/ 290 w 736"/>
                <a:gd name="T9" fmla="*/ 73 h 461"/>
                <a:gd name="T10" fmla="*/ 187 w 736"/>
                <a:gd name="T11" fmla="*/ 169 h 461"/>
                <a:gd name="T12" fmla="*/ 146 w 736"/>
                <a:gd name="T13" fmla="*/ 169 h 461"/>
                <a:gd name="T14" fmla="*/ 0 w 736"/>
                <a:gd name="T15" fmla="*/ 315 h 461"/>
                <a:gd name="T16" fmla="*/ 146 w 736"/>
                <a:gd name="T17" fmla="*/ 461 h 461"/>
                <a:gd name="T18" fmla="*/ 589 w 736"/>
                <a:gd name="T19" fmla="*/ 461 h 461"/>
                <a:gd name="T20" fmla="*/ 736 w 736"/>
                <a:gd name="T21" fmla="*/ 315 h 461"/>
                <a:gd name="T22" fmla="*/ 600 w 736"/>
                <a:gd name="T23" fmla="*/ 16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461">
                  <a:moveTo>
                    <a:pt x="600" y="169"/>
                  </a:moveTo>
                  <a:cubicBezTo>
                    <a:pt x="602" y="160"/>
                    <a:pt x="603" y="150"/>
                    <a:pt x="603" y="140"/>
                  </a:cubicBezTo>
                  <a:cubicBezTo>
                    <a:pt x="603" y="62"/>
                    <a:pt x="540" y="0"/>
                    <a:pt x="463" y="0"/>
                  </a:cubicBezTo>
                  <a:cubicBezTo>
                    <a:pt x="405" y="0"/>
                    <a:pt x="357" y="34"/>
                    <a:pt x="335" y="83"/>
                  </a:cubicBezTo>
                  <a:cubicBezTo>
                    <a:pt x="321" y="76"/>
                    <a:pt x="306" y="73"/>
                    <a:pt x="290" y="73"/>
                  </a:cubicBezTo>
                  <a:cubicBezTo>
                    <a:pt x="235" y="73"/>
                    <a:pt x="191" y="115"/>
                    <a:pt x="187" y="169"/>
                  </a:cubicBezTo>
                  <a:cubicBezTo>
                    <a:pt x="146" y="169"/>
                    <a:pt x="146" y="169"/>
                    <a:pt x="146" y="169"/>
                  </a:cubicBezTo>
                  <a:cubicBezTo>
                    <a:pt x="65" y="169"/>
                    <a:pt x="0" y="234"/>
                    <a:pt x="0" y="315"/>
                  </a:cubicBezTo>
                  <a:cubicBezTo>
                    <a:pt x="0" y="396"/>
                    <a:pt x="65" y="461"/>
                    <a:pt x="146" y="461"/>
                  </a:cubicBezTo>
                  <a:cubicBezTo>
                    <a:pt x="589" y="461"/>
                    <a:pt x="589" y="461"/>
                    <a:pt x="589" y="461"/>
                  </a:cubicBezTo>
                  <a:cubicBezTo>
                    <a:pt x="670" y="461"/>
                    <a:pt x="736" y="396"/>
                    <a:pt x="736" y="315"/>
                  </a:cubicBezTo>
                  <a:cubicBezTo>
                    <a:pt x="736" y="238"/>
                    <a:pt x="676" y="175"/>
                    <a:pt x="600" y="169"/>
                  </a:cubicBezTo>
                </a:path>
              </a:pathLst>
            </a:custGeom>
            <a:solidFill>
              <a:schemeClr val="accent5">
                <a:alpha val="15000"/>
              </a:schemeClr>
            </a:solidFill>
            <a:ln>
              <a:noFill/>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lang="en-US">
                <a:solidFill>
                  <a:prstClr val="white"/>
                </a:solidFill>
              </a:endParaRPr>
            </a:p>
          </p:txBody>
        </p:sp>
        <p:grpSp>
          <p:nvGrpSpPr>
            <p:cNvPr id="29" name="Group 28"/>
            <p:cNvGrpSpPr/>
            <p:nvPr userDrawn="1"/>
          </p:nvGrpSpPr>
          <p:grpSpPr>
            <a:xfrm>
              <a:off x="7120794" y="1787819"/>
              <a:ext cx="2547311" cy="3289006"/>
              <a:chOff x="4194020" y="3501033"/>
              <a:chExt cx="310845" cy="401353"/>
            </a:xfrm>
          </p:grpSpPr>
          <p:sp>
            <p:nvSpPr>
              <p:cNvPr id="34" name="Freeform 33"/>
              <p:cNvSpPr>
                <a:spLocks noEditPoints="1"/>
              </p:cNvSpPr>
              <p:nvPr userDrawn="1"/>
            </p:nvSpPr>
            <p:spPr bwMode="auto">
              <a:xfrm>
                <a:off x="4223172" y="3501033"/>
                <a:ext cx="252879" cy="357963"/>
              </a:xfrm>
              <a:custGeom>
                <a:avLst/>
                <a:gdLst>
                  <a:gd name="T0" fmla="*/ 139 w 279"/>
                  <a:gd name="T1" fmla="*/ 0 h 395"/>
                  <a:gd name="T2" fmla="*/ 0 w 279"/>
                  <a:gd name="T3" fmla="*/ 142 h 395"/>
                  <a:gd name="T4" fmla="*/ 24 w 279"/>
                  <a:gd name="T5" fmla="*/ 219 h 395"/>
                  <a:gd name="T6" fmla="*/ 24 w 279"/>
                  <a:gd name="T7" fmla="*/ 219 h 395"/>
                  <a:gd name="T8" fmla="*/ 139 w 279"/>
                  <a:gd name="T9" fmla="*/ 395 h 395"/>
                  <a:gd name="T10" fmla="*/ 255 w 279"/>
                  <a:gd name="T11" fmla="*/ 219 h 395"/>
                  <a:gd name="T12" fmla="*/ 279 w 279"/>
                  <a:gd name="T13" fmla="*/ 140 h 395"/>
                  <a:gd name="T14" fmla="*/ 139 w 279"/>
                  <a:gd name="T15" fmla="*/ 0 h 395"/>
                  <a:gd name="T16" fmla="*/ 139 w 279"/>
                  <a:gd name="T17" fmla="*/ 233 h 395"/>
                  <a:gd name="T18" fmla="*/ 49 w 279"/>
                  <a:gd name="T19" fmla="*/ 140 h 395"/>
                  <a:gd name="T20" fmla="*/ 139 w 279"/>
                  <a:gd name="T21" fmla="*/ 49 h 395"/>
                  <a:gd name="T22" fmla="*/ 232 w 279"/>
                  <a:gd name="T23" fmla="*/ 140 h 395"/>
                  <a:gd name="T24" fmla="*/ 139 w 279"/>
                  <a:gd name="T25" fmla="*/ 233 h 395"/>
                  <a:gd name="T26" fmla="*/ 179 w 279"/>
                  <a:gd name="T27" fmla="*/ 140 h 395"/>
                  <a:gd name="T28" fmla="*/ 139 w 279"/>
                  <a:gd name="T29" fmla="*/ 180 h 395"/>
                  <a:gd name="T30" fmla="*/ 102 w 279"/>
                  <a:gd name="T31" fmla="*/ 140 h 395"/>
                  <a:gd name="T32" fmla="*/ 139 w 279"/>
                  <a:gd name="T33" fmla="*/ 102 h 395"/>
                  <a:gd name="T34" fmla="*/ 179 w 279"/>
                  <a:gd name="T35" fmla="*/ 14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9" h="395">
                    <a:moveTo>
                      <a:pt x="139" y="0"/>
                    </a:moveTo>
                    <a:cubicBezTo>
                      <a:pt x="63" y="1"/>
                      <a:pt x="0" y="64"/>
                      <a:pt x="0" y="142"/>
                    </a:cubicBezTo>
                    <a:cubicBezTo>
                      <a:pt x="2" y="170"/>
                      <a:pt x="9" y="197"/>
                      <a:pt x="24" y="219"/>
                    </a:cubicBezTo>
                    <a:cubicBezTo>
                      <a:pt x="24" y="219"/>
                      <a:pt x="24" y="219"/>
                      <a:pt x="24" y="219"/>
                    </a:cubicBezTo>
                    <a:cubicBezTo>
                      <a:pt x="139" y="395"/>
                      <a:pt x="139" y="395"/>
                      <a:pt x="139" y="395"/>
                    </a:cubicBezTo>
                    <a:cubicBezTo>
                      <a:pt x="255" y="219"/>
                      <a:pt x="255" y="219"/>
                      <a:pt x="255" y="219"/>
                    </a:cubicBezTo>
                    <a:cubicBezTo>
                      <a:pt x="271" y="196"/>
                      <a:pt x="279" y="169"/>
                      <a:pt x="279" y="140"/>
                    </a:cubicBezTo>
                    <a:cubicBezTo>
                      <a:pt x="279" y="63"/>
                      <a:pt x="216" y="0"/>
                      <a:pt x="139" y="0"/>
                    </a:cubicBezTo>
                    <a:close/>
                    <a:moveTo>
                      <a:pt x="139" y="233"/>
                    </a:moveTo>
                    <a:cubicBezTo>
                      <a:pt x="89" y="233"/>
                      <a:pt x="49" y="191"/>
                      <a:pt x="49" y="140"/>
                    </a:cubicBezTo>
                    <a:cubicBezTo>
                      <a:pt x="49" y="90"/>
                      <a:pt x="89" y="49"/>
                      <a:pt x="139" y="49"/>
                    </a:cubicBezTo>
                    <a:cubicBezTo>
                      <a:pt x="190" y="49"/>
                      <a:pt x="232" y="90"/>
                      <a:pt x="232" y="140"/>
                    </a:cubicBezTo>
                    <a:cubicBezTo>
                      <a:pt x="232" y="191"/>
                      <a:pt x="190" y="233"/>
                      <a:pt x="139" y="233"/>
                    </a:cubicBezTo>
                    <a:close/>
                    <a:moveTo>
                      <a:pt x="179" y="140"/>
                    </a:moveTo>
                    <a:cubicBezTo>
                      <a:pt x="179" y="162"/>
                      <a:pt x="161" y="180"/>
                      <a:pt x="139" y="180"/>
                    </a:cubicBezTo>
                    <a:cubicBezTo>
                      <a:pt x="119" y="180"/>
                      <a:pt x="102" y="162"/>
                      <a:pt x="102" y="140"/>
                    </a:cubicBezTo>
                    <a:cubicBezTo>
                      <a:pt x="102" y="120"/>
                      <a:pt x="119" y="102"/>
                      <a:pt x="139" y="102"/>
                    </a:cubicBezTo>
                    <a:cubicBezTo>
                      <a:pt x="161" y="102"/>
                      <a:pt x="179" y="120"/>
                      <a:pt x="179" y="140"/>
                    </a:cubicBezTo>
                    <a:close/>
                  </a:path>
                </a:pathLst>
              </a:custGeom>
              <a:solidFill>
                <a:schemeClr val="accent4">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sp>
            <p:nvSpPr>
              <p:cNvPr id="35" name="Freeform 34"/>
              <p:cNvSpPr>
                <a:spLocks/>
              </p:cNvSpPr>
              <p:nvPr userDrawn="1"/>
            </p:nvSpPr>
            <p:spPr bwMode="auto">
              <a:xfrm>
                <a:off x="4194020" y="3875268"/>
                <a:ext cx="310845" cy="27118"/>
              </a:xfrm>
              <a:custGeom>
                <a:avLst/>
                <a:gdLst>
                  <a:gd name="T0" fmla="*/ 15 w 343"/>
                  <a:gd name="T1" fmla="*/ 0 h 30"/>
                  <a:gd name="T2" fmla="*/ 328 w 343"/>
                  <a:gd name="T3" fmla="*/ 0 h 30"/>
                  <a:gd name="T4" fmla="*/ 343 w 343"/>
                  <a:gd name="T5" fmla="*/ 15 h 30"/>
                  <a:gd name="T6" fmla="*/ 343 w 343"/>
                  <a:gd name="T7" fmla="*/ 15 h 30"/>
                  <a:gd name="T8" fmla="*/ 328 w 343"/>
                  <a:gd name="T9" fmla="*/ 30 h 30"/>
                  <a:gd name="T10" fmla="*/ 15 w 343"/>
                  <a:gd name="T11" fmla="*/ 30 h 30"/>
                  <a:gd name="T12" fmla="*/ 0 w 343"/>
                  <a:gd name="T13" fmla="*/ 15 h 30"/>
                  <a:gd name="T14" fmla="*/ 0 w 343"/>
                  <a:gd name="T15" fmla="*/ 15 h 30"/>
                  <a:gd name="T16" fmla="*/ 15 w 343"/>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30">
                    <a:moveTo>
                      <a:pt x="15" y="0"/>
                    </a:moveTo>
                    <a:cubicBezTo>
                      <a:pt x="328" y="0"/>
                      <a:pt x="328" y="0"/>
                      <a:pt x="328" y="0"/>
                    </a:cubicBezTo>
                    <a:cubicBezTo>
                      <a:pt x="335" y="0"/>
                      <a:pt x="343" y="6"/>
                      <a:pt x="343" y="15"/>
                    </a:cubicBezTo>
                    <a:cubicBezTo>
                      <a:pt x="343" y="15"/>
                      <a:pt x="343" y="15"/>
                      <a:pt x="343" y="15"/>
                    </a:cubicBezTo>
                    <a:cubicBezTo>
                      <a:pt x="343" y="23"/>
                      <a:pt x="335" y="30"/>
                      <a:pt x="328" y="30"/>
                    </a:cubicBezTo>
                    <a:cubicBezTo>
                      <a:pt x="15" y="30"/>
                      <a:pt x="15" y="30"/>
                      <a:pt x="15" y="30"/>
                    </a:cubicBezTo>
                    <a:cubicBezTo>
                      <a:pt x="6" y="30"/>
                      <a:pt x="0" y="23"/>
                      <a:pt x="0" y="15"/>
                    </a:cubicBezTo>
                    <a:cubicBezTo>
                      <a:pt x="0" y="15"/>
                      <a:pt x="0" y="15"/>
                      <a:pt x="0" y="15"/>
                    </a:cubicBezTo>
                    <a:cubicBezTo>
                      <a:pt x="0" y="6"/>
                      <a:pt x="6" y="0"/>
                      <a:pt x="15" y="0"/>
                    </a:cubicBezTo>
                    <a:close/>
                  </a:path>
                </a:pathLst>
              </a:custGeom>
              <a:solidFill>
                <a:schemeClr val="accent4">
                  <a:lumMod val="60000"/>
                  <a:lumOff val="40000"/>
                </a:schemeClr>
              </a:solidFill>
              <a:ln>
                <a:noFill/>
              </a:ln>
              <a:extLst/>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a:ln>
                    <a:noFill/>
                  </a:ln>
                  <a:solidFill>
                    <a:prstClr val="black"/>
                  </a:solidFill>
                  <a:effectLst/>
                  <a:uLnTx/>
                  <a:uFillTx/>
                  <a:latin typeface="Microsoft Sans Serif"/>
                </a:endParaRPr>
              </a:p>
            </p:txBody>
          </p:sp>
        </p:grpSp>
      </p:grpSp>
      <p:cxnSp>
        <p:nvCxnSpPr>
          <p:cNvPr id="36" name="Straight Connector 35"/>
          <p:cNvCxnSpPr/>
          <p:nvPr userDrawn="1"/>
        </p:nvCxnSpPr>
        <p:spPr bwMode="invGray">
          <a:xfrm>
            <a:off x="529590" y="2092046"/>
            <a:ext cx="882491" cy="0"/>
          </a:xfrm>
          <a:prstGeom prst="line">
            <a:avLst/>
          </a:prstGeom>
          <a:ln w="76200" cap="rnd">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7" name="Subtitle 2"/>
          <p:cNvSpPr txBox="1">
            <a:spLocks/>
          </p:cNvSpPr>
          <p:nvPr userDrawn="1"/>
        </p:nvSpPr>
        <p:spPr bwMode="auto">
          <a:xfrm>
            <a:off x="484823" y="4139565"/>
            <a:ext cx="7403510" cy="2239963"/>
          </a:xfrm>
          <a:prstGeom prst="rect">
            <a:avLst/>
          </a:prstGeom>
        </p:spPr>
        <p:txBody>
          <a:bodyPr vert="horz" lIns="0" tIns="0" rIns="0" bIns="0" rtlCol="0" anchor="b" anchorCtr="0">
            <a:norm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lvl="1"/>
            <a:r>
              <a:rPr lang="en-US" dirty="0"/>
              <a:t>Nothing in these materials is an offer to sell any of the components or devices referenced herein.</a:t>
            </a:r>
          </a:p>
          <a:p>
            <a:pPr lvl="1"/>
            <a:r>
              <a:rPr lang="en-US" dirty="0"/>
              <a:t>©2017 Qualcomm Technologies, Inc. and/or its affiliated companies.  All Rights Reserved.</a:t>
            </a:r>
          </a:p>
          <a:p>
            <a:pPr lvl="1"/>
            <a:r>
              <a:rPr lang="en-US" dirty="0"/>
              <a:t>Qualcomm is a trademark of Qualcomm Incorporated, registered in the United States and other countries.  Other products and brand names may be trademarks or registered trademarks of their respective owners.</a:t>
            </a:r>
          </a:p>
          <a:p>
            <a:pPr lvl="1"/>
            <a:r>
              <a:rPr lang="en-US" dirty="0"/>
              <a:t>References in this presentation to “Qualcomm” may mean Qualcomm Incorporated, Qualcomm Technologies, Inc., and/or other subsidiaries</a:t>
            </a:r>
            <a:br>
              <a:rPr lang="en-US" dirty="0"/>
            </a:br>
            <a:r>
              <a:rPr lang="en-US" dirty="0"/>
              <a:t>or business units within the Qualcomm corporate structure, as applicable.</a:t>
            </a:r>
            <a:r>
              <a:rPr lang="en-US" baseline="0" dirty="0"/>
              <a:t>  </a:t>
            </a:r>
            <a:r>
              <a:rPr lang="en-US" dirty="0"/>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Pr lang="en-US" dirty="0"/>
            </a:br>
            <a:r>
              <a:rPr lang="en-US" dirty="0"/>
              <a:t>of its product and services businesses, including its semiconductor business, QCT.</a:t>
            </a:r>
          </a:p>
        </p:txBody>
      </p:sp>
    </p:spTree>
    <p:extLst>
      <p:ext uri="{BB962C8B-B14F-4D97-AF65-F5344CB8AC3E}">
        <p14:creationId xmlns:p14="http://schemas.microsoft.com/office/powerpoint/2010/main" val="2517129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5"/>
          <p:cNvSpPr>
            <a:spLocks noGrp="1" noChangeArrowheads="1"/>
          </p:cNvSpPr>
          <p:nvPr>
            <p:ph type="ftr" sz="quarter" idx="10"/>
          </p:nvPr>
        </p:nvSpPr>
        <p:spPr>
          <a:ln/>
        </p:spPr>
        <p:txBody>
          <a:bodyPr/>
          <a:lstStyle>
            <a:lvl1pPr>
              <a:defRPr/>
            </a:lvl1pPr>
          </a:lstStyle>
          <a:p>
            <a:endParaRPr lang="en-US" dirty="0"/>
          </a:p>
        </p:txBody>
      </p:sp>
      <p:sp>
        <p:nvSpPr>
          <p:cNvPr id="5" name="Rectangle 6"/>
          <p:cNvSpPr>
            <a:spLocks noGrp="1" noChangeArrowheads="1"/>
          </p:cNvSpPr>
          <p:nvPr>
            <p:ph type="sldNum" sz="quarter" idx="11"/>
          </p:nvPr>
        </p:nvSpPr>
        <p:spPr>
          <a:ln/>
        </p:spPr>
        <p:txBody>
          <a:bodyPr/>
          <a:lstStyle>
            <a:lvl1pPr>
              <a:defRPr/>
            </a:lvl1pPr>
          </a:lstStyle>
          <a:p>
            <a:fld id="{DF80877F-9C9A-455D-94B4-3A03730D1DFE}" type="slidenum">
              <a:rPr lang="en-US"/>
              <a:pPr/>
              <a:t>‹#›</a:t>
            </a:fld>
            <a:endParaRPr lang="en-US" dirty="0"/>
          </a:p>
        </p:txBody>
      </p:sp>
    </p:spTree>
    <p:extLst>
      <p:ext uri="{BB962C8B-B14F-4D97-AF65-F5344CB8AC3E}">
        <p14:creationId xmlns:p14="http://schemas.microsoft.com/office/powerpoint/2010/main" val="112516719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5" name="Text Placeholder 2"/>
          <p:cNvSpPr>
            <a:spLocks noGrp="1"/>
          </p:cNvSpPr>
          <p:nvPr>
            <p:ph type="body" idx="11"/>
          </p:nvPr>
        </p:nvSpPr>
        <p:spPr>
          <a:xfrm>
            <a:off x="479793" y="1132232"/>
            <a:ext cx="11202619" cy="431657"/>
          </a:xfrm>
          <a:prstGeom prst="rect">
            <a:avLst/>
          </a:prstGeom>
        </p:spPr>
        <p:txBody>
          <a:bodyPr anchor="t">
            <a:noAutofit/>
          </a:bodyPr>
          <a:lstStyle>
            <a:lvl1pPr marL="0" indent="0">
              <a:lnSpc>
                <a:spcPct val="83000"/>
              </a:lnSpc>
              <a:buNone/>
              <a:defRPr lang="en-US" sz="2400" b="0" kern="1200" baseline="0" dirty="0" smtClean="0">
                <a:solidFill>
                  <a:schemeClr val="accent4">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83000"/>
              </a:lnSpc>
              <a:spcBef>
                <a:spcPts val="1800"/>
              </a:spcBef>
              <a:buFont typeface="Tahoma" panose="020B0604030504040204" pitchFamily="34" charset="0"/>
              <a:buNone/>
            </a:pPr>
            <a:r>
              <a:rPr lang="en-US"/>
              <a:t>Edit Master text styles</a:t>
            </a:r>
          </a:p>
        </p:txBody>
      </p:sp>
      <p:sp>
        <p:nvSpPr>
          <p:cNvPr id="10"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2"/>
          <p:cNvSpPr>
            <a:spLocks noGrp="1"/>
          </p:cNvSpPr>
          <p:nvPr>
            <p:ph type="body" idx="10"/>
          </p:nvPr>
        </p:nvSpPr>
        <p:spPr>
          <a:xfrm>
            <a:off x="479793" y="1132232"/>
            <a:ext cx="11202619" cy="431657"/>
          </a:xfrm>
          <a:prstGeom prst="rect">
            <a:avLst/>
          </a:prstGeom>
        </p:spPr>
        <p:txBody>
          <a:bodyPr anchor="t">
            <a:noAutofit/>
          </a:bodyPr>
          <a:lstStyle>
            <a:lvl1pPr marL="0" indent="0">
              <a:lnSpc>
                <a:spcPct val="83000"/>
              </a:lnSpc>
              <a:buNone/>
              <a:defRPr lang="en-US" sz="2400" b="0" kern="1200" baseline="0" dirty="0" smtClean="0">
                <a:solidFill>
                  <a:schemeClr val="accent4">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83000"/>
              </a:lnSpc>
              <a:spcBef>
                <a:spcPts val="1800"/>
              </a:spcBef>
              <a:buFont typeface="Tahoma" panose="020B0604030504040204" pitchFamily="34" charset="0"/>
              <a:buNone/>
            </a:pPr>
            <a:r>
              <a:rPr lang="en-US"/>
              <a:t>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1333612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Violet">
    <p:bg>
      <p:bgPr>
        <a:gradFill>
          <a:gsLst>
            <a:gs pos="8000">
              <a:schemeClr val="accent6">
                <a:lumMod val="75000"/>
              </a:schemeClr>
            </a:gs>
            <a:gs pos="100000">
              <a:srgbClr val="C6007E"/>
            </a:gs>
          </a:gsLst>
          <a:lin ang="18900000" scaled="0"/>
        </a:gradFill>
        <a:effectLst/>
      </p:bgPr>
    </p:bg>
    <p:spTree>
      <p:nvGrpSpPr>
        <p:cNvPr id="1" name=""/>
        <p:cNvGrpSpPr/>
        <p:nvPr/>
      </p:nvGrpSpPr>
      <p:grpSpPr>
        <a:xfrm>
          <a:off x="0" y="0"/>
          <a:ext cx="0" cy="0"/>
          <a:chOff x="0" y="0"/>
          <a:chExt cx="0" cy="0"/>
        </a:xfrm>
      </p:grpSpPr>
      <p:grpSp>
        <p:nvGrpSpPr>
          <p:cNvPr id="4" name="Group 3"/>
          <p:cNvGrpSpPr/>
          <p:nvPr userDrawn="1"/>
        </p:nvGrpSpPr>
        <p:grpSpPr>
          <a:xfrm>
            <a:off x="5654842" y="516899"/>
            <a:ext cx="6014500" cy="5837871"/>
            <a:chOff x="5654842" y="516899"/>
            <a:chExt cx="6014500" cy="5837871"/>
          </a:xfrm>
          <a:solidFill>
            <a:schemeClr val="accent6">
              <a:lumMod val="75000"/>
              <a:alpha val="30000"/>
            </a:schemeClr>
          </a:solidFill>
        </p:grpSpPr>
        <p:sp>
          <p:nvSpPr>
            <p:cNvPr id="95" name="Freeform 94"/>
            <p:cNvSpPr>
              <a:spLocks noEditPoints="1"/>
            </p:cNvSpPr>
            <p:nvPr/>
          </p:nvSpPr>
          <p:spPr bwMode="auto">
            <a:xfrm>
              <a:off x="6123821" y="5025489"/>
              <a:ext cx="2346416" cy="1329281"/>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96" name="Freeform 95"/>
            <p:cNvSpPr>
              <a:spLocks noEditPoints="1"/>
            </p:cNvSpPr>
            <p:nvPr/>
          </p:nvSpPr>
          <p:spPr bwMode="auto">
            <a:xfrm>
              <a:off x="7660183" y="4672232"/>
              <a:ext cx="773510" cy="644085"/>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97" name="Freeform 96"/>
            <p:cNvSpPr>
              <a:spLocks noEditPoints="1"/>
            </p:cNvSpPr>
            <p:nvPr/>
          </p:nvSpPr>
          <p:spPr bwMode="auto">
            <a:xfrm>
              <a:off x="5979169" y="4685937"/>
              <a:ext cx="324327" cy="284738"/>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98" name="Freeform 97"/>
            <p:cNvSpPr>
              <a:spLocks/>
            </p:cNvSpPr>
            <p:nvPr/>
          </p:nvSpPr>
          <p:spPr bwMode="auto">
            <a:xfrm>
              <a:off x="6630866" y="2689732"/>
              <a:ext cx="2781897" cy="2768192"/>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99" name="Freeform 98"/>
            <p:cNvSpPr>
              <a:spLocks/>
            </p:cNvSpPr>
            <p:nvPr/>
          </p:nvSpPr>
          <p:spPr bwMode="auto">
            <a:xfrm>
              <a:off x="9233088" y="3853042"/>
              <a:ext cx="85269" cy="73088"/>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0" name="Freeform 99"/>
            <p:cNvSpPr>
              <a:spLocks noEditPoints="1"/>
            </p:cNvSpPr>
            <p:nvPr/>
          </p:nvSpPr>
          <p:spPr bwMode="auto">
            <a:xfrm>
              <a:off x="8526575" y="3042988"/>
              <a:ext cx="651698" cy="822235"/>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1" name="Freeform 100"/>
            <p:cNvSpPr>
              <a:spLocks/>
            </p:cNvSpPr>
            <p:nvPr/>
          </p:nvSpPr>
          <p:spPr bwMode="auto">
            <a:xfrm>
              <a:off x="8505258" y="2892246"/>
              <a:ext cx="57861" cy="74611"/>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2" name="Freeform 101"/>
            <p:cNvSpPr>
              <a:spLocks/>
            </p:cNvSpPr>
            <p:nvPr/>
          </p:nvSpPr>
          <p:spPr bwMode="auto">
            <a:xfrm>
              <a:off x="8505258" y="2686686"/>
              <a:ext cx="57861" cy="79178"/>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3" name="Freeform 102"/>
            <p:cNvSpPr>
              <a:spLocks noEditPoints="1"/>
            </p:cNvSpPr>
            <p:nvPr/>
          </p:nvSpPr>
          <p:spPr bwMode="auto">
            <a:xfrm>
              <a:off x="8523530" y="1666505"/>
              <a:ext cx="2296168" cy="2317486"/>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4" name="Freeform 103"/>
            <p:cNvSpPr>
              <a:spLocks/>
            </p:cNvSpPr>
            <p:nvPr/>
          </p:nvSpPr>
          <p:spPr bwMode="auto">
            <a:xfrm>
              <a:off x="9431034" y="3907858"/>
              <a:ext cx="82224" cy="65475"/>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5" name="Freeform 104"/>
            <p:cNvSpPr>
              <a:spLocks noEditPoints="1"/>
            </p:cNvSpPr>
            <p:nvPr/>
          </p:nvSpPr>
          <p:spPr bwMode="auto">
            <a:xfrm>
              <a:off x="8246406" y="1403086"/>
              <a:ext cx="1274465" cy="1268375"/>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6" name="Freeform 105"/>
            <p:cNvSpPr>
              <a:spLocks noEditPoints="1"/>
            </p:cNvSpPr>
            <p:nvPr/>
          </p:nvSpPr>
          <p:spPr bwMode="auto">
            <a:xfrm>
              <a:off x="9660956" y="1107690"/>
              <a:ext cx="1712991" cy="3427504"/>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7" name="Freeform 106"/>
            <p:cNvSpPr>
              <a:spLocks noEditPoints="1"/>
            </p:cNvSpPr>
            <p:nvPr/>
          </p:nvSpPr>
          <p:spPr bwMode="auto">
            <a:xfrm>
              <a:off x="9660956" y="812295"/>
              <a:ext cx="2008386" cy="2114973"/>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8" name="Freeform 107"/>
            <p:cNvSpPr>
              <a:spLocks noEditPoints="1"/>
            </p:cNvSpPr>
            <p:nvPr/>
          </p:nvSpPr>
          <p:spPr bwMode="auto">
            <a:xfrm>
              <a:off x="7357174" y="516899"/>
              <a:ext cx="2303782" cy="2306827"/>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9" name="Freeform 108"/>
            <p:cNvSpPr>
              <a:spLocks noEditPoints="1"/>
            </p:cNvSpPr>
            <p:nvPr/>
          </p:nvSpPr>
          <p:spPr bwMode="auto">
            <a:xfrm>
              <a:off x="7361742" y="2956197"/>
              <a:ext cx="1594223" cy="2058634"/>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0" name="Freeform 109"/>
            <p:cNvSpPr>
              <a:spLocks noEditPoints="1"/>
            </p:cNvSpPr>
            <p:nvPr/>
          </p:nvSpPr>
          <p:spPr bwMode="auto">
            <a:xfrm>
              <a:off x="9077777" y="5007217"/>
              <a:ext cx="583178" cy="121813"/>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1" name="Freeform 110"/>
            <p:cNvSpPr>
              <a:spLocks/>
            </p:cNvSpPr>
            <p:nvPr/>
          </p:nvSpPr>
          <p:spPr bwMode="auto">
            <a:xfrm>
              <a:off x="9721862" y="4883882"/>
              <a:ext cx="205559" cy="465933"/>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2" name="Freeform 111"/>
            <p:cNvSpPr>
              <a:spLocks/>
            </p:cNvSpPr>
            <p:nvPr/>
          </p:nvSpPr>
          <p:spPr bwMode="auto">
            <a:xfrm>
              <a:off x="10041620" y="4593054"/>
              <a:ext cx="630380" cy="756762"/>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3" name="Freeform 112"/>
            <p:cNvSpPr>
              <a:spLocks noEditPoints="1"/>
            </p:cNvSpPr>
            <p:nvPr/>
          </p:nvSpPr>
          <p:spPr bwMode="auto">
            <a:xfrm>
              <a:off x="5654842" y="3904813"/>
              <a:ext cx="915118" cy="609063"/>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4" name="Freeform 113"/>
            <p:cNvSpPr>
              <a:spLocks/>
            </p:cNvSpPr>
            <p:nvPr/>
          </p:nvSpPr>
          <p:spPr bwMode="auto">
            <a:xfrm>
              <a:off x="9686840" y="2574010"/>
              <a:ext cx="248194" cy="249716"/>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5" name="Freeform 114"/>
            <p:cNvSpPr>
              <a:spLocks noEditPoints="1"/>
            </p:cNvSpPr>
            <p:nvPr/>
          </p:nvSpPr>
          <p:spPr bwMode="auto">
            <a:xfrm>
              <a:off x="8879832" y="2012149"/>
              <a:ext cx="1626199" cy="1553111"/>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16" name="Freeform 115"/>
            <p:cNvSpPr>
              <a:spLocks/>
            </p:cNvSpPr>
            <p:nvPr/>
          </p:nvSpPr>
          <p:spPr bwMode="auto">
            <a:xfrm>
              <a:off x="5899990" y="4153006"/>
              <a:ext cx="111155" cy="111155"/>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w="6350" cap="flat" cmpd="sng" algn="ctr">
              <a:noFill/>
              <a:prstDash val="solid"/>
              <a:miter lim="800000"/>
            </a:ln>
            <a:effectLst/>
            <a:ex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grpSp>
      <p:sp>
        <p:nvSpPr>
          <p:cNvPr id="2" name="Title 1"/>
          <p:cNvSpPr>
            <a:spLocks noGrp="1"/>
          </p:cNvSpPr>
          <p:nvPr>
            <p:ph type="ctrTitle"/>
          </p:nvPr>
        </p:nvSpPr>
        <p:spPr>
          <a:xfrm>
            <a:off x="460744" y="2809674"/>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cxnSp>
        <p:nvCxnSpPr>
          <p:cNvPr id="16" name="Straight Connector 15"/>
          <p:cNvCxnSpPr/>
          <p:nvPr userDrawn="1"/>
        </p:nvCxnSpPr>
        <p:spPr>
          <a:xfrm>
            <a:off x="531495" y="4616908"/>
            <a:ext cx="1590675"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8" name="Text Placeholder 7"/>
          <p:cNvSpPr>
            <a:spLocks noGrp="1"/>
          </p:cNvSpPr>
          <p:nvPr>
            <p:ph type="body" sz="quarter" idx="10" hasCustomPrompt="1"/>
          </p:nvPr>
        </p:nvSpPr>
        <p:spPr>
          <a:xfrm>
            <a:off x="478633" y="4891088"/>
            <a:ext cx="6436517" cy="1601788"/>
          </a:xfrm>
        </p:spPr>
        <p:txBody>
          <a:bodyPr>
            <a:noAutofit/>
          </a:bodyPr>
          <a:lstStyle>
            <a:lvl1pPr marL="0" indent="0">
              <a:buFont typeface="Microsoft Sans Serif" panose="020B0604020202020204" pitchFamily="34" charset="0"/>
              <a:buChar char="​"/>
              <a:defRPr sz="2100" b="1" spc="30" baseline="0">
                <a:solidFill>
                  <a:schemeClr val="bg1"/>
                </a:solidFill>
              </a:defRPr>
            </a:lvl1pPr>
            <a:lvl2pPr marL="0" indent="0">
              <a:buFont typeface="Microsoft Sans Serif" panose="020B0604020202020204" pitchFamily="34" charset="0"/>
              <a:buChar char="​"/>
              <a:defRPr sz="1600">
                <a:solidFill>
                  <a:schemeClr val="bg1"/>
                </a:solidFill>
              </a:defRPr>
            </a:lvl2pPr>
            <a:lvl3pPr marL="0" indent="0">
              <a:buFont typeface="Microsoft Sans Serif" panose="020B0604020202020204" pitchFamily="34" charset="0"/>
              <a:buChar char="​"/>
              <a:defRPr sz="1600">
                <a:solidFill>
                  <a:schemeClr val="bg1"/>
                </a:solidFill>
              </a:defRPr>
            </a:lvl3pPr>
            <a:lvl4pPr marL="0" indent="0">
              <a:spcBef>
                <a:spcPts val="600"/>
              </a:spcBef>
              <a:buFont typeface="Microsoft Sans Serif" panose="020B0604020202020204" pitchFamily="34" charset="0"/>
              <a:buChar char="​"/>
              <a:defRPr sz="1600" baseline="0">
                <a:solidFill>
                  <a:schemeClr val="bg1"/>
                </a:solidFill>
              </a:defRPr>
            </a:lvl4pPr>
            <a:lvl5pPr>
              <a:spcBef>
                <a:spcPts val="600"/>
              </a:spcBef>
              <a:defRPr sz="1600">
                <a:solidFill>
                  <a:schemeClr val="bg1"/>
                </a:solidFill>
              </a:defRPr>
            </a:lvl5pPr>
            <a:lvl6pPr>
              <a:spcBef>
                <a:spcPts val="600"/>
              </a:spcBef>
              <a:defRPr sz="1600">
                <a:solidFill>
                  <a:schemeClr val="bg1"/>
                </a:solidFill>
              </a:defRPr>
            </a:lvl6pPr>
            <a:lvl7pPr>
              <a:spcBef>
                <a:spcPts val="600"/>
              </a:spcBef>
              <a:defRPr baseline="0">
                <a:solidFill>
                  <a:schemeClr val="bg1"/>
                </a:solidFill>
              </a:defRPr>
            </a:lvl7pPr>
            <a:lvl8pPr>
              <a:spcBef>
                <a:spcPts val="600"/>
              </a:spcBef>
              <a:defRPr sz="1600" baseline="0">
                <a:solidFill>
                  <a:schemeClr val="bg1"/>
                </a:solidFill>
              </a:defRPr>
            </a:lvl8pPr>
            <a:lvl9pPr>
              <a:spcBef>
                <a:spcPts val="600"/>
              </a:spcBef>
              <a:defRPr sz="1600" baseline="0">
                <a:solidFill>
                  <a:schemeClr val="bg1"/>
                </a:solidFill>
              </a:defRPr>
            </a:lvl9pPr>
          </a:lstStyle>
          <a:p>
            <a:pPr lvl="0"/>
            <a:r>
              <a:rPr lang="en-US" dirty="0"/>
              <a:t>Speaker name</a:t>
            </a:r>
          </a:p>
          <a:p>
            <a:pPr lvl="1"/>
            <a:r>
              <a:rPr lang="en-US" dirty="0"/>
              <a:t>Speaker title</a:t>
            </a:r>
          </a:p>
          <a:p>
            <a:pPr lvl="1"/>
            <a:r>
              <a:rPr lang="en-US" dirty="0"/>
              <a:t>Employing Entity</a:t>
            </a:r>
          </a:p>
          <a:p>
            <a:pPr lvl="2"/>
            <a:r>
              <a:rPr lang="en-US" dirty="0"/>
              <a:t>Date</a:t>
            </a:r>
          </a:p>
          <a:p>
            <a:pPr lvl="3"/>
            <a:r>
              <a:rPr lang="en-US" dirty="0"/>
              <a:t>@</a:t>
            </a:r>
            <a:r>
              <a:rPr lang="en-US" dirty="0" err="1"/>
              <a:t>qualcomm</a:t>
            </a:r>
            <a:endParaRPr lang="en-US" dirty="0"/>
          </a:p>
          <a:p>
            <a:pPr lvl="4"/>
            <a:r>
              <a:rPr lang="en-US" dirty="0"/>
              <a:t>Fifth level</a:t>
            </a:r>
          </a:p>
          <a:p>
            <a:pPr lvl="5"/>
            <a:r>
              <a:rPr lang="en-US" dirty="0"/>
              <a:t>Sixth level</a:t>
            </a:r>
          </a:p>
          <a:p>
            <a:pPr lvl="6"/>
            <a:r>
              <a:rPr lang="en-US" dirty="0"/>
              <a:t>Seventh level</a:t>
            </a:r>
          </a:p>
          <a:p>
            <a:pPr lvl="7"/>
            <a:r>
              <a:rPr lang="en-US" dirty="0"/>
              <a:t>Eight level</a:t>
            </a:r>
          </a:p>
          <a:p>
            <a:pPr lvl="8"/>
            <a:r>
              <a:rPr lang="en-US" dirty="0"/>
              <a:t>Ninth level</a:t>
            </a:r>
          </a:p>
        </p:txBody>
      </p:sp>
      <p:grpSp>
        <p:nvGrpSpPr>
          <p:cNvPr id="37" name="Group 36"/>
          <p:cNvGrpSpPr>
            <a:grpSpLocks noChangeAspect="1"/>
          </p:cNvGrpSpPr>
          <p:nvPr userDrawn="1"/>
        </p:nvGrpSpPr>
        <p:grpSpPr>
          <a:xfrm>
            <a:off x="495300" y="582286"/>
            <a:ext cx="2263942" cy="493725"/>
            <a:chOff x="187326" y="5085556"/>
            <a:chExt cx="8393112" cy="1830388"/>
          </a:xfrm>
          <a:solidFill>
            <a:schemeClr val="bg1"/>
          </a:solidFill>
        </p:grpSpPr>
        <p:sp>
          <p:nvSpPr>
            <p:cNvPr id="39" name="Freeform 38"/>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0" name="Freeform 39"/>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1" name="Freeform 40"/>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2" name="Freeform 41"/>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3" name="Freeform 42"/>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4" name="Freeform 43"/>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5" name="Freeform 44"/>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46" name="Freeform 45"/>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spTree>
    <p:extLst>
      <p:ext uri="{BB962C8B-B14F-4D97-AF65-F5344CB8AC3E}">
        <p14:creationId xmlns:p14="http://schemas.microsoft.com/office/powerpoint/2010/main" val="548101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gue Violet">
    <p:bg>
      <p:bgPr>
        <a:gradFill>
          <a:gsLst>
            <a:gs pos="8000">
              <a:schemeClr val="accent6">
                <a:lumMod val="75000"/>
              </a:schemeClr>
            </a:gs>
            <a:gs pos="100000">
              <a:srgbClr val="C6007E"/>
            </a:gs>
          </a:gsLst>
          <a:lin ang="189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4553" y="1706563"/>
            <a:ext cx="5479047" cy="3231161"/>
          </a:xfrm>
        </p:spPr>
        <p:txBody>
          <a:bodyPr/>
          <a:lstStyle>
            <a:lvl1pPr marL="0" algn="l" defTabSz="914400" rtl="0" eaLnBrk="1" latinLnBrk="0" hangingPunct="1">
              <a:lnSpc>
                <a:spcPct val="94000"/>
              </a:lnSpc>
              <a:spcBef>
                <a:spcPct val="0"/>
              </a:spcBef>
              <a:buNone/>
              <a:defRPr lang="en-US" sz="4800" kern="1200" baseline="0" dirty="0">
                <a:solidFill>
                  <a:schemeClr val="bg1"/>
                </a:solidFill>
                <a:latin typeface="+mj-lt"/>
                <a:ea typeface="+mj-ea"/>
                <a:cs typeface="+mj-cs"/>
              </a:defRPr>
            </a:lvl1pPr>
          </a:lstStyle>
          <a:p>
            <a:r>
              <a:rPr lang="en-US"/>
              <a:t>Click to edit Master title style</a:t>
            </a:r>
            <a:endParaRPr lang="en-US" dirty="0"/>
          </a:p>
        </p:txBody>
      </p:sp>
      <p:sp>
        <p:nvSpPr>
          <p:cNvPr id="4" name="Text Placeholder 3"/>
          <p:cNvSpPr>
            <a:spLocks noGrp="1"/>
          </p:cNvSpPr>
          <p:nvPr>
            <p:ph type="body" sz="quarter" idx="10"/>
          </p:nvPr>
        </p:nvSpPr>
        <p:spPr>
          <a:xfrm>
            <a:off x="481698" y="5609674"/>
            <a:ext cx="5453062" cy="745089"/>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5" name="Straight Connector 4"/>
          <p:cNvCxnSpPr/>
          <p:nvPr userDrawn="1"/>
        </p:nvCxnSpPr>
        <p:spPr bwMode="invGray">
          <a:xfrm>
            <a:off x="529590" y="5186723"/>
            <a:ext cx="880110"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072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ig Statement Violet">
    <p:bg>
      <p:bgPr>
        <a:gradFill>
          <a:gsLst>
            <a:gs pos="8000">
              <a:schemeClr val="accent6">
                <a:lumMod val="75000"/>
              </a:schemeClr>
            </a:gs>
            <a:gs pos="100000">
              <a:srgbClr val="C6007E"/>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a:prstGeom prst="rect">
            <a:avLst/>
          </a:prstGeom>
        </p:spPr>
        <p:txBody>
          <a:bodyPr/>
          <a:lstStyle>
            <a:lvl1pPr marL="342900" indent="-342900">
              <a:buNone/>
              <a:defRPr/>
            </a:lvl1pPr>
            <a:lvl5pPr>
              <a:defRPr lang="en-US" sz="2800" kern="1200" baseline="0" dirty="0">
                <a:solidFill>
                  <a:schemeClr val="tx1">
                    <a:lumMod val="50000"/>
                    <a:lumOff val="50000"/>
                  </a:schemeClr>
                </a:solidFill>
                <a:latin typeface="+mn-lt"/>
                <a:ea typeface="+mn-ea"/>
                <a:cs typeface="+mn-cs"/>
              </a:defRPr>
            </a:lvl5pPr>
          </a:lstStyle>
          <a:p>
            <a:pPr marL="0" lvl="4" indent="0" algn="l" defTabSz="914400" rtl="0" eaLnBrk="1" latinLnBrk="0" hangingPunct="1">
              <a:lnSpc>
                <a:spcPct val="98000"/>
              </a:lnSpc>
              <a:spcBef>
                <a:spcPts val="1800"/>
              </a:spcBef>
              <a:buFont typeface="Microsoft Sans Serif" panose="020B0604020202020204" pitchFamily="34" charset="0"/>
              <a:buChar char="​"/>
            </a:pPr>
            <a:r>
              <a:rPr lang="en-US"/>
              <a:t>Click icon to add picture</a:t>
            </a:r>
            <a:endParaRPr lang="en-US" dirty="0"/>
          </a:p>
        </p:txBody>
      </p:sp>
      <p:sp>
        <p:nvSpPr>
          <p:cNvPr id="14" name="Title 1"/>
          <p:cNvSpPr>
            <a:spLocks noGrp="1"/>
          </p:cNvSpPr>
          <p:nvPr>
            <p:ph type="title"/>
          </p:nvPr>
        </p:nvSpPr>
        <p:spPr>
          <a:xfrm>
            <a:off x="449314" y="1706563"/>
            <a:ext cx="6428983" cy="2258094"/>
          </a:xfrm>
        </p:spPr>
        <p:txBody>
          <a:bodyPr anchor="b">
            <a:noAutofit/>
          </a:bodyPr>
          <a:lstStyle>
            <a:lvl1pPr>
              <a:lnSpc>
                <a:spcPct val="92000"/>
              </a:lnSpc>
              <a:defRPr sz="6800">
                <a:solidFill>
                  <a:schemeClr val="bg1"/>
                </a:solidFill>
              </a:defRPr>
            </a:lvl1pPr>
          </a:lstStyle>
          <a:p>
            <a:r>
              <a:rPr lang="en-US"/>
              <a:t>Click to edit Master title style</a:t>
            </a:r>
            <a:endParaRPr lang="en-US" dirty="0"/>
          </a:p>
        </p:txBody>
      </p:sp>
      <p:sp>
        <p:nvSpPr>
          <p:cNvPr id="85" name="Text Placeholder 46"/>
          <p:cNvSpPr>
            <a:spLocks noGrp="1"/>
          </p:cNvSpPr>
          <p:nvPr>
            <p:ph type="body" sz="quarter" idx="11"/>
          </p:nvPr>
        </p:nvSpPr>
        <p:spPr>
          <a:xfrm>
            <a:off x="483394" y="4578028"/>
            <a:ext cx="6391275" cy="1776735"/>
          </a:xfrm>
          <a:prstGeom prst="rect">
            <a:avLst/>
          </a:prstGeom>
        </p:spPr>
        <p:txBody>
          <a:bodyPr/>
          <a:lstStyle>
            <a:lvl1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1pPr>
            <a:lvl2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2pPr>
            <a:lvl3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3pPr>
            <a:lvl4pPr marL="0" indent="0" algn="l" defTabSz="914400" rtl="0" eaLnBrk="1" latinLnBrk="0" hangingPunct="1">
              <a:lnSpc>
                <a:spcPct val="100000"/>
              </a:lnSpc>
              <a:spcBef>
                <a:spcPts val="300"/>
              </a:spcBef>
              <a:buFont typeface="Tahoma" panose="020B0604030504040204" pitchFamily="34" charset="0"/>
              <a:buNone/>
              <a:defRPr lang="en-US" sz="1800" kern="1200" dirty="0" smtClean="0">
                <a:solidFill>
                  <a:schemeClr val="bg1"/>
                </a:solidFill>
                <a:latin typeface="+mn-lt"/>
                <a:ea typeface="+mn-ea"/>
                <a:cs typeface="+mn-cs"/>
              </a:defRPr>
            </a:lvl4pPr>
            <a:lvl5pPr marL="0" indent="0" algn="l" defTabSz="914400" rtl="0" eaLnBrk="1" latinLnBrk="0" hangingPunct="1">
              <a:lnSpc>
                <a:spcPct val="100000"/>
              </a:lnSpc>
              <a:spcBef>
                <a:spcPts val="300"/>
              </a:spcBef>
              <a:buFont typeface="Tahoma" panose="020B0604030504040204" pitchFamily="34" charset="0"/>
              <a:buNone/>
              <a:defRPr lang="en-US" sz="1800" kern="1200" dirty="0">
                <a:solidFill>
                  <a:schemeClr val="bg1"/>
                </a:solidFill>
                <a:latin typeface="+mn-lt"/>
                <a:ea typeface="+mn-ea"/>
                <a:cs typeface="+mn-cs"/>
              </a:defRPr>
            </a:lvl5pPr>
          </a:lstStyle>
          <a:p>
            <a:pPr lvl="0"/>
            <a:r>
              <a:rPr lang="en-US"/>
              <a:t>Edit Master text styles</a:t>
            </a:r>
          </a:p>
        </p:txBody>
      </p:sp>
      <p:cxnSp>
        <p:nvCxnSpPr>
          <p:cNvPr id="6" name="Straight Connector 5"/>
          <p:cNvCxnSpPr/>
          <p:nvPr userDrawn="1"/>
        </p:nvCxnSpPr>
        <p:spPr bwMode="invGray">
          <a:xfrm>
            <a:off x="529590" y="4157071"/>
            <a:ext cx="882491"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7503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Violet">
    <p:bg>
      <p:bgPr>
        <a:gradFill>
          <a:gsLst>
            <a:gs pos="1000">
              <a:schemeClr val="accent6">
                <a:lumMod val="75000"/>
              </a:schemeClr>
            </a:gs>
            <a:gs pos="100000">
              <a:srgbClr val="C6007E"/>
            </a:gs>
          </a:gsLst>
          <a:lin ang="18900000" scaled="0"/>
        </a:gradFill>
        <a:effectLst/>
      </p:bgPr>
    </p:bg>
    <p:spTree>
      <p:nvGrpSpPr>
        <p:cNvPr id="1" name=""/>
        <p:cNvGrpSpPr/>
        <p:nvPr/>
      </p:nvGrpSpPr>
      <p:grpSpPr>
        <a:xfrm>
          <a:off x="0" y="0"/>
          <a:ext cx="0" cy="0"/>
          <a:chOff x="0" y="0"/>
          <a:chExt cx="0" cy="0"/>
        </a:xfrm>
      </p:grpSpPr>
      <p:sp>
        <p:nvSpPr>
          <p:cNvPr id="4" name="Text Placeholder 34"/>
          <p:cNvSpPr>
            <a:spLocks noGrp="1"/>
          </p:cNvSpPr>
          <p:nvPr>
            <p:ph type="body" sz="quarter" idx="10" hasCustomPrompt="1"/>
          </p:nvPr>
        </p:nvSpPr>
        <p:spPr>
          <a:xfrm>
            <a:off x="294021" y="1963185"/>
            <a:ext cx="7378700" cy="1078950"/>
          </a:xfrm>
          <a:prstGeom prst="rect">
            <a:avLst/>
          </a:prstGeo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3pPr>
            <a:lvl4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4pPr>
            <a:lvl5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5pPr>
            <a:lvl6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6pPr>
            <a:lvl7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7pPr>
            <a:lvl8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8pPr>
            <a:lvl9pPr marL="457200" indent="-228600">
              <a:lnSpc>
                <a:spcPct val="107000"/>
              </a:lnSpc>
              <a:spcBef>
                <a:spcPts val="1800"/>
              </a:spcBef>
              <a:buClr>
                <a:schemeClr val="bg1"/>
              </a:buClr>
              <a:buFont typeface="Microsoft Sans Serif" panose="020B0604020202020204" pitchFamily="34" charset="0"/>
              <a:buChar char="—"/>
              <a:defRPr sz="2100" baseline="0">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cxnSp>
        <p:nvCxnSpPr>
          <p:cNvPr id="5" name="Straight Connector 4"/>
          <p:cNvCxnSpPr/>
          <p:nvPr userDrawn="1"/>
        </p:nvCxnSpPr>
        <p:spPr bwMode="invGray">
          <a:xfrm>
            <a:off x="529590" y="1746293"/>
            <a:ext cx="880110" cy="0"/>
          </a:xfrm>
          <a:prstGeom prst="line">
            <a:avLst/>
          </a:prstGeom>
          <a:ln w="76200" cap="rnd">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710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22512"/>
            <a:ext cx="713422" cy="153888"/>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tint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tint val="75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50" r:id="rId1"/>
    <p:sldLayoutId id="2147483652" r:id="rId2"/>
    <p:sldLayoutId id="2147483660" r:id="rId3"/>
    <p:sldLayoutId id="2147483654" r:id="rId4"/>
    <p:sldLayoutId id="2147483655" r:id="rId5"/>
    <p:sldLayoutId id="2147483664" r:id="rId6"/>
    <p:sldLayoutId id="2147483651" r:id="rId7"/>
    <p:sldLayoutId id="2147483656" r:id="rId8"/>
    <p:sldLayoutId id="2147483657" r:id="rId9"/>
    <p:sldLayoutId id="2147483658" r:id="rId10"/>
    <p:sldLayoutId id="2147483663" r:id="rId11"/>
    <p:sldLayoutId id="2147483671" r:id="rId12"/>
    <p:sldLayoutId id="2147483665" r:id="rId13"/>
    <p:sldLayoutId id="2147483668" r:id="rId14"/>
    <p:sldLayoutId id="2147483674" r:id="rId15"/>
    <p:sldLayoutId id="2147483662" r:id="rId16"/>
    <p:sldLayoutId id="2147483672" r:id="rId17"/>
    <p:sldLayoutId id="2147483666" r:id="rId18"/>
    <p:sldLayoutId id="2147483669" r:id="rId19"/>
    <p:sldLayoutId id="2147483675" r:id="rId20"/>
    <p:sldLayoutId id="2147483649" r:id="rId21"/>
    <p:sldLayoutId id="2147483673" r:id="rId22"/>
    <p:sldLayoutId id="2147483667" r:id="rId23"/>
    <p:sldLayoutId id="2147483670" r:id="rId24"/>
    <p:sldLayoutId id="2147483677" r:id="rId25"/>
    <p:sldLayoutId id="2147483678"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50000"/>
              <a:lumOff val="50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chemeClr val="accent4">
            <a:lumMod val="75000"/>
          </a:schemeClr>
        </a:buClr>
        <a:buFont typeface="Arial" panose="020B0604020202020204" pitchFamily="34" charset="0"/>
        <a:buChar char="•"/>
        <a:defRPr sz="2100" kern="1200" baseline="0">
          <a:solidFill>
            <a:schemeClr val="tx1">
              <a:lumMod val="50000"/>
              <a:lumOff val="50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50000"/>
            <a:lumOff val="50000"/>
          </a:schemeClr>
        </a:buClr>
        <a:buFont typeface="Microsoft Sans Serif" panose="020B0604020202020204" pitchFamily="34" charset="0"/>
        <a:buChar char="◦"/>
        <a:defRPr sz="2100" kern="1200" baseline="0">
          <a:solidFill>
            <a:schemeClr val="tx1">
              <a:lumMod val="50000"/>
              <a:lumOff val="50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Char char="•"/>
        <a:defRPr lang="en-US" sz="1800" kern="1200" dirty="0" smtClean="0">
          <a:solidFill>
            <a:schemeClr val="tx1">
              <a:lumMod val="50000"/>
              <a:lumOff val="50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Char char="◦"/>
        <a:defRPr sz="1800" kern="1200">
          <a:solidFill>
            <a:schemeClr val="tx1">
              <a:lumMod val="50000"/>
              <a:lumOff val="50000"/>
            </a:schemeClr>
          </a:solidFill>
          <a:latin typeface="+mn-lt"/>
          <a:ea typeface="+mn-ea"/>
          <a:cs typeface="+mn-cs"/>
        </a:defRPr>
      </a:lvl4pPr>
      <a:lvl5pPr marL="0" indent="0" algn="l" defTabSz="914400" rtl="0" eaLnBrk="1" latinLnBrk="0" hangingPunct="1">
        <a:lnSpc>
          <a:spcPct val="98000"/>
        </a:lnSpc>
        <a:spcBef>
          <a:spcPts val="1800"/>
        </a:spcBef>
        <a:buFont typeface="Microsoft Sans Serif" panose="020B0604020202020204" pitchFamily="34" charset="0"/>
        <a:buChar char="​"/>
        <a:tabLst/>
        <a:defRPr sz="2800" kern="1200" baseline="0">
          <a:solidFill>
            <a:schemeClr val="tx1">
              <a:lumMod val="50000"/>
              <a:lumOff val="50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50000"/>
              <a:lumOff val="50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50000"/>
              <a:lumOff val="50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50000"/>
              <a:lumOff val="50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8900" kern="1200" baseline="0">
          <a:solidFill>
            <a:schemeClr val="tx1">
              <a:lumMod val="50000"/>
              <a:lumOff val="50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60744" y="2809674"/>
            <a:ext cx="8454656" cy="1461939"/>
          </a:xfrm>
        </p:spPr>
        <p:txBody>
          <a:bodyPr/>
          <a:lstStyle/>
          <a:p>
            <a:r>
              <a:rPr lang="en-US" sz="4000" dirty="0">
                <a:latin typeface="Arial" charset="0"/>
                <a:ea typeface="Arial" charset="0"/>
                <a:cs typeface="Arial" charset="0"/>
              </a:rPr>
              <a:t>Pre RAN5#77 - 5G RRC WP Progress– NSA Focus </a:t>
            </a:r>
          </a:p>
        </p:txBody>
      </p:sp>
    </p:spTree>
    <p:extLst>
      <p:ext uri="{BB962C8B-B14F-4D97-AF65-F5344CB8AC3E}">
        <p14:creationId xmlns:p14="http://schemas.microsoft.com/office/powerpoint/2010/main" val="274719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74ED5C2-0107-4B2B-A2F6-532B453E0279}" type="slidenum">
              <a:rPr lang="en-US" altLang="en-US">
                <a:solidFill>
                  <a:srgbClr val="A8A8A8"/>
                </a:solidFill>
                <a:latin typeface="Verdana" panose="020B0604030504040204" pitchFamily="34" charset="0"/>
              </a:rPr>
              <a:pPr eaLnBrk="1" hangingPunct="1"/>
              <a:t>2</a:t>
            </a:fld>
            <a:endParaRPr lang="en-US" altLang="en-US" dirty="0">
              <a:solidFill>
                <a:srgbClr val="A8A8A8"/>
              </a:solidFill>
              <a:latin typeface="Verdana" panose="020B0604030504040204" pitchFamily="34" charset="0"/>
            </a:endParaRPr>
          </a:p>
        </p:txBody>
      </p:sp>
      <p:sp>
        <p:nvSpPr>
          <p:cNvPr id="6149" name="Rectangle 3"/>
          <p:cNvSpPr>
            <a:spLocks noGrp="1" noChangeArrowheads="1"/>
          </p:cNvSpPr>
          <p:nvPr>
            <p:ph type="body" idx="1"/>
          </p:nvPr>
        </p:nvSpPr>
        <p:spPr>
          <a:xfrm>
            <a:off x="1819013" y="533400"/>
            <a:ext cx="8610600" cy="5562600"/>
          </a:xfrm>
        </p:spPr>
        <p:txBody>
          <a:bodyPr/>
          <a:lstStyle/>
          <a:p>
            <a:pPr marL="0" indent="0">
              <a:buNone/>
            </a:pPr>
            <a:r>
              <a:rPr lang="en-US" sz="1800" u="sng" dirty="0">
                <a:latin typeface="Qualcomm Office Regular" panose="020B0503030202060203" pitchFamily="34" charset="0"/>
              </a:rPr>
              <a:t>Progress</a:t>
            </a:r>
          </a:p>
          <a:p>
            <a:r>
              <a:rPr lang="en-US" sz="1600" dirty="0">
                <a:latin typeface="Qualcomm Office Regular" panose="020B0503030202060203" pitchFamily="34" charset="0"/>
              </a:rPr>
              <a:t>Below are the sub-areas for Dual Connectivity for RRC</a:t>
            </a:r>
          </a:p>
          <a:p>
            <a:pPr lvl="1"/>
            <a:r>
              <a:rPr lang="en-US" sz="1600" dirty="0">
                <a:latin typeface="Qualcomm Office Regular" panose="020B0503030202060203" pitchFamily="34" charset="0"/>
              </a:rPr>
              <a:t>Ch. 8.2.1: System Information Handling/ UE Capability Co-ordination</a:t>
            </a:r>
          </a:p>
          <a:p>
            <a:pPr lvl="1"/>
            <a:r>
              <a:rPr lang="en-US" sz="1600" dirty="0">
                <a:highlight>
                  <a:srgbClr val="00FF00"/>
                </a:highlight>
                <a:latin typeface="Qualcomm Office Regular" panose="020B0503030202060203" pitchFamily="34" charset="0"/>
              </a:rPr>
              <a:t>Ch. 8.2.2: Bearer Addition, Modification and Release </a:t>
            </a:r>
            <a:r>
              <a:rPr lang="en-US" sz="1600" dirty="0">
                <a:highlight>
                  <a:srgbClr val="00FF00"/>
                </a:highlight>
                <a:latin typeface="Qualcomm Office Regular" panose="020B0503030202060203" pitchFamily="34" charset="0"/>
                <a:sym typeface="Wingdings" panose="05000000000000000000" pitchFamily="2" charset="2"/>
              </a:rPr>
              <a:t> Almost Done (Scope and TC Definition)</a:t>
            </a:r>
            <a:endParaRPr lang="en-US" sz="1600" dirty="0">
              <a:highlight>
                <a:srgbClr val="00FF00"/>
              </a:highlight>
              <a:latin typeface="Qualcomm Office Regular" panose="020B0503030202060203" pitchFamily="34" charset="0"/>
            </a:endParaRPr>
          </a:p>
          <a:p>
            <a:pPr lvl="1"/>
            <a:r>
              <a:rPr lang="en-US" sz="1600" dirty="0">
                <a:highlight>
                  <a:srgbClr val="00FF00"/>
                </a:highlight>
                <a:latin typeface="Qualcomm Office Regular" panose="020B0503030202060203" pitchFamily="34" charset="0"/>
              </a:rPr>
              <a:t>Ch. 8.2.3: Measurements, Reporting and Handovers </a:t>
            </a:r>
            <a:r>
              <a:rPr lang="en-US" sz="1600" dirty="0">
                <a:highlight>
                  <a:srgbClr val="00FF00"/>
                </a:highlight>
                <a:latin typeface="Qualcomm Office Regular" panose="020B0503030202060203" pitchFamily="34" charset="0"/>
                <a:sym typeface="Wingdings" panose="05000000000000000000" pitchFamily="2" charset="2"/>
              </a:rPr>
              <a:t> </a:t>
            </a:r>
            <a:r>
              <a:rPr lang="en-US" sz="1600" dirty="0">
                <a:highlight>
                  <a:srgbClr val="00FF00"/>
                </a:highlight>
                <a:latin typeface="Qualcomm Office Regular" panose="020B0503030202060203" pitchFamily="34" charset="0"/>
              </a:rPr>
              <a:t>Almost Done (</a:t>
            </a:r>
            <a:r>
              <a:rPr lang="en-US" sz="1600" dirty="0">
                <a:highlight>
                  <a:srgbClr val="00FF00"/>
                </a:highlight>
                <a:latin typeface="Qualcomm Office Regular" panose="020B0503030202060203" pitchFamily="34" charset="0"/>
                <a:sym typeface="Wingdings" panose="05000000000000000000" pitchFamily="2" charset="2"/>
              </a:rPr>
              <a:t>Scope and TC Definition)</a:t>
            </a:r>
            <a:endParaRPr lang="en-US" sz="1600" dirty="0">
              <a:highlight>
                <a:srgbClr val="00FF00"/>
              </a:highlight>
              <a:latin typeface="Qualcomm Office Regular" panose="020B0503030202060203" pitchFamily="34" charset="0"/>
            </a:endParaRPr>
          </a:p>
          <a:p>
            <a:pPr lvl="1"/>
            <a:r>
              <a:rPr lang="en-US" sz="1600" dirty="0">
                <a:latin typeface="Qualcomm Office Regular" panose="020B0503030202060203" pitchFamily="34" charset="0"/>
              </a:rPr>
              <a:t>Ch. 8.2.4: Carrier Aggregation </a:t>
            </a:r>
          </a:p>
          <a:p>
            <a:pPr lvl="1"/>
            <a:r>
              <a:rPr lang="en-US" sz="1600" dirty="0">
                <a:latin typeface="Qualcomm Office Regular" panose="020B0503030202060203" pitchFamily="34" charset="0"/>
              </a:rPr>
              <a:t>Ch. 8.2.5: Reconfiguration Failure/ Radio link failure</a:t>
            </a:r>
          </a:p>
          <a:p>
            <a:pPr marL="0" indent="0">
              <a:buNone/>
            </a:pPr>
            <a:r>
              <a:rPr lang="en-US" sz="1800" u="sng" dirty="0">
                <a:latin typeface="Qualcomm Office Regular" panose="020B0503030202060203" pitchFamily="34" charset="0"/>
              </a:rPr>
              <a:t>TC Structure Options (8.2.2.1 as ex) – Consider all MR-DC options now?</a:t>
            </a:r>
          </a:p>
          <a:p>
            <a:r>
              <a:rPr lang="en-US" sz="1600" dirty="0">
                <a:latin typeface="Qualcomm Office Regular" panose="020B0503030202060203" pitchFamily="34" charset="0"/>
              </a:rPr>
              <a:t>Option#1 - Under each sub-areas, the test title will be generic and can be repeated for option 3, 4 &amp; 7, for ex -</a:t>
            </a:r>
          </a:p>
          <a:p>
            <a:pPr lvl="1"/>
            <a:r>
              <a:rPr lang="en-US" sz="1600" dirty="0">
                <a:latin typeface="Qualcomm Office Regular" panose="020B0503030202060203" pitchFamily="34" charset="0"/>
              </a:rPr>
              <a:t>8.2.2.1 – </a:t>
            </a:r>
            <a:r>
              <a:rPr lang="en-US" sz="1600" dirty="0" err="1">
                <a:latin typeface="Qualcomm Office Regular" panose="020B0503030202060203" pitchFamily="34" charset="0"/>
              </a:rPr>
              <a:t>PScell</a:t>
            </a:r>
            <a:r>
              <a:rPr lang="en-US" sz="1600" dirty="0">
                <a:latin typeface="Qualcomm Office Regular" panose="020B0503030202060203" pitchFamily="34" charset="0"/>
              </a:rPr>
              <a:t> Addition / SCG split bearer option	</a:t>
            </a:r>
          </a:p>
          <a:p>
            <a:pPr lvl="2"/>
            <a:r>
              <a:rPr lang="en-US" sz="1600" dirty="0">
                <a:latin typeface="Qualcomm Office Regular" panose="020B0503030202060203" pitchFamily="34" charset="0"/>
              </a:rPr>
              <a:t>8.2.2.1a - </a:t>
            </a:r>
            <a:r>
              <a:rPr lang="en-US" sz="1600" dirty="0" err="1">
                <a:latin typeface="Qualcomm Office Regular" panose="020B0503030202060203" pitchFamily="34" charset="0"/>
              </a:rPr>
              <a:t>PScell</a:t>
            </a:r>
            <a:r>
              <a:rPr lang="en-US" sz="1600" dirty="0">
                <a:latin typeface="Qualcomm Office Regular" panose="020B0503030202060203" pitchFamily="34" charset="0"/>
              </a:rPr>
              <a:t> Addition / SCG split bearer option for EN-DC (Option 3)</a:t>
            </a:r>
          </a:p>
          <a:p>
            <a:pPr lvl="2"/>
            <a:r>
              <a:rPr lang="en-US" sz="1600" dirty="0">
                <a:latin typeface="Qualcomm Office Regular" panose="020B0503030202060203" pitchFamily="34" charset="0"/>
              </a:rPr>
              <a:t>8.2.2.1b - </a:t>
            </a:r>
            <a:r>
              <a:rPr lang="en-US" sz="1600" dirty="0" err="1">
                <a:latin typeface="Qualcomm Office Regular" panose="020B0503030202060203" pitchFamily="34" charset="0"/>
              </a:rPr>
              <a:t>PScell</a:t>
            </a:r>
            <a:r>
              <a:rPr lang="en-US" sz="1600" dirty="0">
                <a:latin typeface="Qualcomm Office Regular" panose="020B0503030202060203" pitchFamily="34" charset="0"/>
              </a:rPr>
              <a:t> Addition / SCG split bearer option for NGEN-DC (Option 7)</a:t>
            </a:r>
          </a:p>
          <a:p>
            <a:pPr lvl="2"/>
            <a:r>
              <a:rPr lang="en-US" sz="1600" dirty="0">
                <a:latin typeface="Qualcomm Office Regular" panose="020B0503030202060203" pitchFamily="34" charset="0"/>
              </a:rPr>
              <a:t>8.2.2.1c - </a:t>
            </a:r>
            <a:r>
              <a:rPr lang="en-US" sz="1600" dirty="0" err="1">
                <a:latin typeface="Qualcomm Office Regular" panose="020B0503030202060203" pitchFamily="34" charset="0"/>
              </a:rPr>
              <a:t>PScell</a:t>
            </a:r>
            <a:r>
              <a:rPr lang="en-US" sz="1600" dirty="0">
                <a:latin typeface="Qualcomm Office Regular" panose="020B0503030202060203" pitchFamily="34" charset="0"/>
              </a:rPr>
              <a:t> Addition / SCG split bearer option for NE-DC (Option 4)</a:t>
            </a:r>
          </a:p>
          <a:p>
            <a:endParaRPr lang="en-US" sz="1600" dirty="0">
              <a:latin typeface="Qualcomm Office Regular" panose="020B0503030202060203" pitchFamily="34" charset="0"/>
            </a:endParaRPr>
          </a:p>
          <a:p>
            <a:r>
              <a:rPr lang="en-US" sz="1600" dirty="0">
                <a:latin typeface="Qualcomm Office Regular" panose="020B0503030202060203" pitchFamily="34" charset="0"/>
              </a:rPr>
              <a:t>Option#2 – Just Focus on EN-DC for now and add option 4 and 7 in another section once 5G Core is available. For ex -</a:t>
            </a:r>
          </a:p>
          <a:p>
            <a:pPr lvl="2"/>
            <a:r>
              <a:rPr lang="en-US" sz="1600" dirty="0">
                <a:latin typeface="Qualcomm Office Regular" panose="020B0503030202060203" pitchFamily="34" charset="0"/>
              </a:rPr>
              <a:t>8.2.2.1 – NR Addition / SCG split bearer option</a:t>
            </a:r>
          </a:p>
          <a:p>
            <a:pPr lvl="2"/>
            <a:endParaRPr lang="en-US" sz="1600" dirty="0">
              <a:latin typeface="Qualcomm Office Regular" panose="020B0503030202060203" pitchFamily="34" charset="0"/>
            </a:endParaRPr>
          </a:p>
          <a:p>
            <a:pPr lvl="2"/>
            <a:endParaRPr lang="en-US" sz="1600" b="1" dirty="0">
              <a:latin typeface="Qualcomm Office Regular" panose="020B0503030202060203" pitchFamily="34" charset="0"/>
            </a:endParaRPr>
          </a:p>
          <a:p>
            <a:endParaRPr lang="en-US" sz="2000" b="1" dirty="0">
              <a:latin typeface="Qualcomm Office Regular" panose="020B0503030202060203" pitchFamily="34" charset="0"/>
            </a:endParaRPr>
          </a:p>
        </p:txBody>
      </p:sp>
    </p:spTree>
    <p:extLst>
      <p:ext uri="{BB962C8B-B14F-4D97-AF65-F5344CB8AC3E}">
        <p14:creationId xmlns:p14="http://schemas.microsoft.com/office/powerpoint/2010/main" val="301253867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74ED5C2-0107-4B2B-A2F6-532B453E0279}" type="slidenum">
              <a:rPr lang="en-US" altLang="en-US">
                <a:solidFill>
                  <a:srgbClr val="A8A8A8"/>
                </a:solidFill>
                <a:latin typeface="Verdana" panose="020B0604030504040204" pitchFamily="34" charset="0"/>
              </a:rPr>
              <a:pPr eaLnBrk="1" hangingPunct="1"/>
              <a:t>3</a:t>
            </a:fld>
            <a:endParaRPr lang="en-US" altLang="en-US" dirty="0">
              <a:solidFill>
                <a:srgbClr val="A8A8A8"/>
              </a:solidFill>
              <a:latin typeface="Verdana" panose="020B0604030504040204" pitchFamily="34" charset="0"/>
            </a:endParaRPr>
          </a:p>
        </p:txBody>
      </p:sp>
      <p:sp>
        <p:nvSpPr>
          <p:cNvPr id="6149" name="Rectangle 3"/>
          <p:cNvSpPr>
            <a:spLocks noGrp="1" noChangeArrowheads="1"/>
          </p:cNvSpPr>
          <p:nvPr>
            <p:ph type="body" idx="1"/>
          </p:nvPr>
        </p:nvSpPr>
        <p:spPr>
          <a:xfrm>
            <a:off x="1905000" y="685800"/>
            <a:ext cx="8229600" cy="5184576"/>
          </a:xfrm>
        </p:spPr>
        <p:txBody>
          <a:bodyPr/>
          <a:lstStyle/>
          <a:p>
            <a:pPr marL="0" indent="0">
              <a:buNone/>
            </a:pPr>
            <a:r>
              <a:rPr lang="en-US" u="sng" dirty="0">
                <a:latin typeface="Qualcomm Office Regular" panose="020B0503030202060203" pitchFamily="34" charset="0"/>
              </a:rPr>
              <a:t>Challenges</a:t>
            </a:r>
          </a:p>
          <a:p>
            <a:r>
              <a:rPr lang="en-US" sz="1800" dirty="0">
                <a:latin typeface="Qualcomm Office Regular" panose="020B0503030202060203" pitchFamily="34" charset="0"/>
              </a:rPr>
              <a:t>For Bearer Addition, Modification and Release, all supported options below needs to be tested. (As per TS 37.340, these are all mandatory) - </a:t>
            </a:r>
          </a:p>
          <a:p>
            <a:endParaRPr lang="en-US" sz="1800" dirty="0">
              <a:latin typeface="Qualcomm Office Regular" panose="020B0503030202060203" pitchFamily="34" charset="0"/>
            </a:endParaRPr>
          </a:p>
          <a:p>
            <a:endParaRPr lang="en-US" sz="1800" dirty="0">
              <a:latin typeface="Qualcomm Office Regular" panose="020B0503030202060203" pitchFamily="34" charset="0"/>
            </a:endParaRPr>
          </a:p>
          <a:p>
            <a:endParaRPr lang="en-US" sz="1800" dirty="0">
              <a:latin typeface="Qualcomm Office Regular" panose="020B0503030202060203" pitchFamily="34" charset="0"/>
            </a:endParaRPr>
          </a:p>
          <a:p>
            <a:endParaRPr lang="en-US" sz="1800" dirty="0">
              <a:latin typeface="Qualcomm Office Regular" panose="020B0503030202060203" pitchFamily="34" charset="0"/>
            </a:endParaRPr>
          </a:p>
          <a:p>
            <a:r>
              <a:rPr lang="en-US" sz="1800" dirty="0">
                <a:latin typeface="Qualcomm Office Regular" panose="020B0503030202060203" pitchFamily="34" charset="0"/>
              </a:rPr>
              <a:t>Loopback Modes needed to verify these test cases as well, looping back data  in both LTE and NR.</a:t>
            </a:r>
          </a:p>
          <a:p>
            <a:r>
              <a:rPr lang="en-US" sz="1800" dirty="0">
                <a:latin typeface="Qualcomm Office Regular" panose="020B0503030202060203" pitchFamily="34" charset="0"/>
              </a:rPr>
              <a:t>Multi-PDN consideration for IMS PDN on LTE </a:t>
            </a:r>
          </a:p>
          <a:p>
            <a:r>
              <a:rPr lang="en-US" sz="1800" dirty="0">
                <a:latin typeface="Qualcomm Office Regular" panose="020B0503030202060203" pitchFamily="34" charset="0"/>
              </a:rPr>
              <a:t>Possible cell level and beam level measurement\reporting criteria for </a:t>
            </a:r>
            <a:r>
              <a:rPr lang="en-US" sz="1800" dirty="0" err="1">
                <a:latin typeface="Qualcomm Office Regular" panose="020B0503030202060203" pitchFamily="34" charset="0"/>
              </a:rPr>
              <a:t>mmW</a:t>
            </a:r>
            <a:r>
              <a:rPr lang="en-US" sz="1800" dirty="0">
                <a:latin typeface="Qualcomm Office Regular" panose="020B0503030202060203" pitchFamily="34" charset="0"/>
              </a:rPr>
              <a:t> test case.</a:t>
            </a:r>
          </a:p>
          <a:p>
            <a:endParaRPr lang="en-US" sz="1800" dirty="0">
              <a:latin typeface="Qualcomm Office Regular" panose="020B0503030202060203" pitchFamily="34" charset="0"/>
            </a:endParaRPr>
          </a:p>
        </p:txBody>
      </p:sp>
      <p:graphicFrame>
        <p:nvGraphicFramePr>
          <p:cNvPr id="2" name="Table 1">
            <a:extLst>
              <a:ext uri="{FF2B5EF4-FFF2-40B4-BE49-F238E27FC236}">
                <a16:creationId xmlns:a16="http://schemas.microsoft.com/office/drawing/2014/main" id="{FAFE9216-CEF3-489A-B1EC-AB731DD5ECB9}"/>
              </a:ext>
            </a:extLst>
          </p:cNvPr>
          <p:cNvGraphicFramePr>
            <a:graphicFrameLocks noGrp="1"/>
          </p:cNvGraphicFramePr>
          <p:nvPr>
            <p:extLst/>
          </p:nvPr>
        </p:nvGraphicFramePr>
        <p:xfrm>
          <a:off x="2514600" y="2057400"/>
          <a:ext cx="7162800" cy="1295400"/>
        </p:xfrm>
        <a:graphic>
          <a:graphicData uri="http://schemas.openxmlformats.org/drawingml/2006/table">
            <a:tbl>
              <a:tblPr>
                <a:tableStyleId>{5C22544A-7EE6-4342-B048-85BDC9FD1C3A}</a:tableStyleId>
              </a:tblPr>
              <a:tblGrid>
                <a:gridCol w="1734152">
                  <a:extLst>
                    <a:ext uri="{9D8B030D-6E8A-4147-A177-3AD203B41FA5}">
                      <a16:colId xmlns:a16="http://schemas.microsoft.com/office/drawing/2014/main" val="666971315"/>
                    </a:ext>
                  </a:extLst>
                </a:gridCol>
                <a:gridCol w="1357162">
                  <a:extLst>
                    <a:ext uri="{9D8B030D-6E8A-4147-A177-3AD203B41FA5}">
                      <a16:colId xmlns:a16="http://schemas.microsoft.com/office/drawing/2014/main" val="2995685193"/>
                    </a:ext>
                  </a:extLst>
                </a:gridCol>
                <a:gridCol w="1357162">
                  <a:extLst>
                    <a:ext uri="{9D8B030D-6E8A-4147-A177-3AD203B41FA5}">
                      <a16:colId xmlns:a16="http://schemas.microsoft.com/office/drawing/2014/main" val="3585233264"/>
                    </a:ext>
                  </a:extLst>
                </a:gridCol>
                <a:gridCol w="1357162">
                  <a:extLst>
                    <a:ext uri="{9D8B030D-6E8A-4147-A177-3AD203B41FA5}">
                      <a16:colId xmlns:a16="http://schemas.microsoft.com/office/drawing/2014/main" val="3296969282"/>
                    </a:ext>
                  </a:extLst>
                </a:gridCol>
                <a:gridCol w="1357162">
                  <a:extLst>
                    <a:ext uri="{9D8B030D-6E8A-4147-A177-3AD203B41FA5}">
                      <a16:colId xmlns:a16="http://schemas.microsoft.com/office/drawing/2014/main" val="28838277"/>
                    </a:ext>
                  </a:extLst>
                </a:gridCol>
              </a:tblGrid>
              <a:tr h="346088">
                <a:tc>
                  <a:txBody>
                    <a:bodyPr/>
                    <a:lstStyle/>
                    <a:p>
                      <a:pPr marL="0" marR="0" algn="ctr">
                        <a:lnSpc>
                          <a:spcPts val="1200"/>
                        </a:lnSpc>
                        <a:spcBef>
                          <a:spcPts val="300"/>
                        </a:spcBef>
                        <a:spcAft>
                          <a:spcPts val="300"/>
                        </a:spcAft>
                      </a:pPr>
                      <a:r>
                        <a:rPr lang="en-US" sz="1100" b="1" dirty="0">
                          <a:effectLst/>
                          <a:latin typeface="Qualcomm Office Regular" panose="020B0503030202060203" pitchFamily="34" charset="0"/>
                        </a:rPr>
                        <a:t>Simultaneous Bearer Combination Support </a:t>
                      </a:r>
                      <a:endParaRPr lang="en-US" sz="1100" b="1"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200"/>
                        </a:lnSpc>
                        <a:spcBef>
                          <a:spcPts val="300"/>
                        </a:spcBef>
                        <a:spcAft>
                          <a:spcPts val="300"/>
                        </a:spcAft>
                      </a:pPr>
                      <a:r>
                        <a:rPr lang="en-US" sz="1100" b="1" dirty="0">
                          <a:effectLst/>
                          <a:latin typeface="Qualcomm Office Regular" panose="020B0503030202060203" pitchFamily="34" charset="0"/>
                        </a:rPr>
                        <a:t>MCG only Bearer</a:t>
                      </a:r>
                      <a:endParaRPr lang="en-US" sz="1100" b="1"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200"/>
                        </a:lnSpc>
                        <a:spcBef>
                          <a:spcPts val="300"/>
                        </a:spcBef>
                        <a:spcAft>
                          <a:spcPts val="300"/>
                        </a:spcAft>
                      </a:pPr>
                      <a:r>
                        <a:rPr lang="en-US" sz="1100" b="1" dirty="0">
                          <a:effectLst/>
                          <a:latin typeface="Qualcomm Office Regular" panose="020B0503030202060203" pitchFamily="34" charset="0"/>
                        </a:rPr>
                        <a:t>SCG only Bearer</a:t>
                      </a:r>
                      <a:endParaRPr lang="en-US" sz="1100" b="1"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200"/>
                        </a:lnSpc>
                        <a:spcBef>
                          <a:spcPts val="300"/>
                        </a:spcBef>
                        <a:spcAft>
                          <a:spcPts val="300"/>
                        </a:spcAft>
                      </a:pPr>
                      <a:r>
                        <a:rPr lang="en-US" sz="1100" b="1" dirty="0">
                          <a:effectLst/>
                          <a:latin typeface="Qualcomm Office Regular" panose="020B0503030202060203" pitchFamily="34" charset="0"/>
                        </a:rPr>
                        <a:t>MCG Split Bearer</a:t>
                      </a:r>
                      <a:endParaRPr lang="en-US" sz="1100" b="1"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ts val="1200"/>
                        </a:lnSpc>
                        <a:spcBef>
                          <a:spcPts val="300"/>
                        </a:spcBef>
                        <a:spcAft>
                          <a:spcPts val="300"/>
                        </a:spcAft>
                      </a:pPr>
                      <a:r>
                        <a:rPr lang="en-US" sz="1100" b="1" dirty="0">
                          <a:effectLst/>
                          <a:latin typeface="Qualcomm Office Regular" panose="020B0503030202060203" pitchFamily="34" charset="0"/>
                        </a:rPr>
                        <a:t>SCG Split Bearer</a:t>
                      </a:r>
                      <a:endParaRPr lang="en-US" sz="1100" b="1"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04135093"/>
                  </a:ext>
                </a:extLst>
              </a:tr>
              <a:tr h="237328">
                <a:tc>
                  <a:txBody>
                    <a:bodyPr/>
                    <a:lstStyle/>
                    <a:p>
                      <a:pPr marL="0" marR="0" algn="just">
                        <a:lnSpc>
                          <a:spcPts val="900"/>
                        </a:lnSpc>
                        <a:spcBef>
                          <a:spcPts val="200"/>
                        </a:spcBef>
                        <a:spcAft>
                          <a:spcPts val="200"/>
                        </a:spcAft>
                      </a:pPr>
                      <a:r>
                        <a:rPr lang="en-US" sz="1100" b="1" dirty="0">
                          <a:effectLst/>
                          <a:latin typeface="Qualcomm Office Regular" panose="020B0503030202060203" pitchFamily="34" charset="0"/>
                        </a:rPr>
                        <a:t>MCG only Bearer</a:t>
                      </a:r>
                      <a:endParaRPr lang="en-US" sz="1100" b="1"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a:effectLst/>
                          <a:latin typeface="Qualcomm Office Regular" panose="020B0503030202060203" pitchFamily="34" charset="0"/>
                        </a:rPr>
                        <a:t>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a:effectLst/>
                          <a:latin typeface="Qualcomm Office Regular" panose="020B0503030202060203" pitchFamily="34" charset="0"/>
                        </a:rPr>
                        <a:t>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a:effectLst/>
                          <a:latin typeface="Qualcomm Office Regular" panose="020B0503030202060203" pitchFamily="34" charset="0"/>
                        </a:rPr>
                        <a:t>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857726"/>
                  </a:ext>
                </a:extLst>
              </a:tr>
              <a:tr h="237328">
                <a:tc>
                  <a:txBody>
                    <a:bodyPr/>
                    <a:lstStyle/>
                    <a:p>
                      <a:pPr marL="0" marR="0" algn="just">
                        <a:lnSpc>
                          <a:spcPts val="900"/>
                        </a:lnSpc>
                        <a:spcBef>
                          <a:spcPts val="200"/>
                        </a:spcBef>
                        <a:spcAft>
                          <a:spcPts val="200"/>
                        </a:spcAft>
                      </a:pPr>
                      <a:r>
                        <a:rPr lang="en-US" sz="1100" b="1" dirty="0">
                          <a:effectLst/>
                          <a:latin typeface="Qualcomm Office Regular" panose="020B0503030202060203" pitchFamily="34" charset="0"/>
                        </a:rPr>
                        <a:t>SCG only Bearer</a:t>
                      </a:r>
                      <a:endParaRPr lang="en-US" sz="1100" b="1"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No</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a:effectLst/>
                          <a:latin typeface="Qualcomm Office Regular" panose="020B0503030202060203" pitchFamily="34" charset="0"/>
                        </a:rPr>
                        <a:t>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524912"/>
                  </a:ext>
                </a:extLst>
              </a:tr>
              <a:tr h="237328">
                <a:tc>
                  <a:txBody>
                    <a:bodyPr/>
                    <a:lstStyle/>
                    <a:p>
                      <a:pPr marL="0" marR="0" algn="just">
                        <a:lnSpc>
                          <a:spcPts val="900"/>
                        </a:lnSpc>
                        <a:spcBef>
                          <a:spcPts val="200"/>
                        </a:spcBef>
                        <a:spcAft>
                          <a:spcPts val="200"/>
                        </a:spcAft>
                      </a:pPr>
                      <a:r>
                        <a:rPr lang="en-US" sz="1100" b="1">
                          <a:effectLst/>
                          <a:latin typeface="Qualcomm Office Regular" panose="020B0503030202060203" pitchFamily="34" charset="0"/>
                        </a:rPr>
                        <a:t>MCG Split Bearer</a:t>
                      </a:r>
                      <a:endParaRPr lang="en-US" sz="1100" b="1">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No</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No</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462193"/>
                  </a:ext>
                </a:extLst>
              </a:tr>
              <a:tr h="237328">
                <a:tc>
                  <a:txBody>
                    <a:bodyPr/>
                    <a:lstStyle/>
                    <a:p>
                      <a:pPr marL="0" marR="0" algn="just">
                        <a:lnSpc>
                          <a:spcPts val="900"/>
                        </a:lnSpc>
                        <a:spcBef>
                          <a:spcPts val="200"/>
                        </a:spcBef>
                        <a:spcAft>
                          <a:spcPts val="200"/>
                        </a:spcAft>
                      </a:pPr>
                      <a:r>
                        <a:rPr lang="en-US" sz="1100" b="1" dirty="0">
                          <a:effectLst/>
                          <a:latin typeface="Qualcomm Office Regular" panose="020B0503030202060203" pitchFamily="34" charset="0"/>
                        </a:rPr>
                        <a:t>SCG Split Bearer</a:t>
                      </a:r>
                      <a:endParaRPr lang="en-US" sz="1100" b="1"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a:effectLst/>
                          <a:latin typeface="Qualcomm Office Regular" panose="020B0503030202060203" pitchFamily="34" charset="0"/>
                        </a:rPr>
                        <a:t>Yes</a:t>
                      </a:r>
                      <a:endParaRPr lang="en-US" sz="110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No</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900"/>
                        </a:lnSpc>
                        <a:spcBef>
                          <a:spcPts val="200"/>
                        </a:spcBef>
                        <a:spcAft>
                          <a:spcPts val="200"/>
                        </a:spcAft>
                      </a:pPr>
                      <a:r>
                        <a:rPr lang="en-US" sz="1100" dirty="0">
                          <a:effectLst/>
                          <a:latin typeface="Qualcomm Office Regular" panose="020B0503030202060203" pitchFamily="34" charset="0"/>
                        </a:rPr>
                        <a:t>Yes</a:t>
                      </a:r>
                      <a:endParaRPr lang="en-US" sz="1100" dirty="0">
                        <a:effectLst/>
                        <a:latin typeface="Qualcomm Office Regular" panose="020B0503030202060203" pitchFamily="34" charset="0"/>
                        <a:ea typeface="Times New Roman" panose="02020603050405020304" pitchFamily="18" charset="0"/>
                        <a:cs typeface="Times New Roman" panose="02020603050405020304" pitchFamily="18" charset="0"/>
                      </a:endParaRPr>
                    </a:p>
                  </a:txBody>
                  <a:tcPr marL="73025" marR="730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36115796"/>
                  </a:ext>
                </a:extLst>
              </a:tr>
            </a:tbl>
          </a:graphicData>
        </a:graphic>
      </p:graphicFrame>
    </p:spTree>
    <p:extLst>
      <p:ext uri="{BB962C8B-B14F-4D97-AF65-F5344CB8AC3E}">
        <p14:creationId xmlns:p14="http://schemas.microsoft.com/office/powerpoint/2010/main" val="414826632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74ED5C2-0107-4B2B-A2F6-532B453E0279}" type="slidenum">
              <a:rPr lang="en-US" altLang="en-US">
                <a:solidFill>
                  <a:srgbClr val="A8A8A8"/>
                </a:solidFill>
                <a:latin typeface="Verdana" panose="020B0604030504040204" pitchFamily="34" charset="0"/>
              </a:rPr>
              <a:pPr eaLnBrk="1" hangingPunct="1"/>
              <a:t>4</a:t>
            </a:fld>
            <a:endParaRPr lang="en-US" altLang="en-US" dirty="0">
              <a:solidFill>
                <a:srgbClr val="A8A8A8"/>
              </a:solidFill>
              <a:latin typeface="Verdana" panose="020B0604030504040204" pitchFamily="34" charset="0"/>
            </a:endParaRPr>
          </a:p>
        </p:txBody>
      </p:sp>
      <p:sp>
        <p:nvSpPr>
          <p:cNvPr id="6149" name="Rectangle 3"/>
          <p:cNvSpPr>
            <a:spLocks noGrp="1" noChangeArrowheads="1"/>
          </p:cNvSpPr>
          <p:nvPr>
            <p:ph type="body" idx="1"/>
          </p:nvPr>
        </p:nvSpPr>
        <p:spPr>
          <a:xfrm>
            <a:off x="1905000" y="685800"/>
            <a:ext cx="8229600" cy="5184576"/>
          </a:xfrm>
        </p:spPr>
        <p:txBody>
          <a:bodyPr/>
          <a:lstStyle/>
          <a:p>
            <a:pPr marL="0" indent="0">
              <a:buNone/>
            </a:pPr>
            <a:r>
              <a:rPr lang="en-US" u="sng" dirty="0">
                <a:latin typeface="Qualcomm Office Regular" panose="020B0503030202060203" pitchFamily="34" charset="0"/>
              </a:rPr>
              <a:t>Next Steps</a:t>
            </a:r>
          </a:p>
          <a:p>
            <a:r>
              <a:rPr lang="en-US" sz="1800" dirty="0">
                <a:latin typeface="Qualcomm Office Regular" panose="020B0503030202060203" pitchFamily="34" charset="0"/>
              </a:rPr>
              <a:t>RAN2 is making good progress for completing RRC Reconfiguration and other parts needed for NSA option 3. However, there are still changes and new agreements ongoing. Draft RRC specs (TS 38.331 and TS 36.331) for NR and LTE not updated yet.</a:t>
            </a:r>
          </a:p>
          <a:p>
            <a:r>
              <a:rPr lang="en-US" sz="1800" dirty="0">
                <a:latin typeface="Qualcomm Office Regular" panose="020B0503030202060203" pitchFamily="34" charset="0"/>
              </a:rPr>
              <a:t>Some scoping will continue even after Dec-17 meeting. </a:t>
            </a:r>
          </a:p>
          <a:p>
            <a:r>
              <a:rPr lang="en-US" sz="1800" dirty="0">
                <a:latin typeface="Qualcomm Office Regular" panose="020B0503030202060203" pitchFamily="34" charset="0"/>
              </a:rPr>
              <a:t>Possible Model Test Case can be discussed in RAN5#77 meeting to hash out more issues in implementation. Generic Procedures can be defined for initial UE state (s).</a:t>
            </a:r>
          </a:p>
          <a:p>
            <a:r>
              <a:rPr lang="en-US" sz="1800" dirty="0">
                <a:latin typeface="Qualcomm Office Regular" panose="020B0503030202060203" pitchFamily="34" charset="0"/>
              </a:rPr>
              <a:t>LTE RRC impact in TS 36.331 needs to be scoped out as well. This has increased the scope of test specifications. All NR related changes will be covered in TS 38.523-1 under RRC Dual Connectivity.</a:t>
            </a:r>
          </a:p>
        </p:txBody>
      </p:sp>
    </p:spTree>
    <p:extLst>
      <p:ext uri="{BB962C8B-B14F-4D97-AF65-F5344CB8AC3E}">
        <p14:creationId xmlns:p14="http://schemas.microsoft.com/office/powerpoint/2010/main" val="338129236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8681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a:themeElements>
    <a:clrScheme name="Qualcom_March_17_2016">
      <a:dk1>
        <a:sysClr val="windowText" lastClr="000000"/>
      </a:dk1>
      <a:lt1>
        <a:sysClr val="window" lastClr="FFFFFF"/>
      </a:lt1>
      <a:dk2>
        <a:srgbClr val="0033A0"/>
      </a:dk2>
      <a:lt2>
        <a:srgbClr val="C6007E"/>
      </a:lt2>
      <a:accent1>
        <a:srgbClr val="FFB700"/>
      </a:accent1>
      <a:accent2>
        <a:srgbClr val="F38B00"/>
      </a:accent2>
      <a:accent3>
        <a:srgbClr val="E23B1A"/>
      </a:accent3>
      <a:accent4>
        <a:srgbClr val="A2DAD6"/>
      </a:accent4>
      <a:accent5>
        <a:srgbClr val="116182"/>
      </a:accent5>
      <a:accent6>
        <a:srgbClr val="7A4183"/>
      </a:accent6>
      <a:hlink>
        <a:srgbClr val="5EBEB8"/>
      </a:hlink>
      <a:folHlink>
        <a:srgbClr val="368782"/>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lumMod val="75000"/>
          </a:schemeClr>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cap="rnd">
          <a:solidFill>
            <a:schemeClr val="bg1">
              <a:lumMod val="75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5000"/>
          </a:lnSpc>
          <a:spcBef>
            <a:spcPts val="1200"/>
          </a:spcBef>
          <a:defRPr sz="2100" dirty="0" err="1" smtClean="0">
            <a:solidFill>
              <a:schemeClr val="tx1">
                <a:lumMod val="50000"/>
                <a:lumOff val="50000"/>
              </a:schemeClr>
            </a:solidFill>
          </a:defRPr>
        </a:defPPr>
      </a:lstStyle>
    </a:txDef>
  </a:objectDefaults>
  <a:extraClrSchemeLst/>
  <a:extLst>
    <a:ext uri="{05A4C25C-085E-4340-85A3-A5531E510DB2}">
      <thm15:themeFamily xmlns:thm15="http://schemas.microsoft.com/office/thememl/2012/main" name="Presentation2" id="{3D0BD0BD-BC9E-4696-B31C-0EF47843524A}" vid="{74B3813C-989E-4E44-B70A-F21974D3C3E9}"/>
    </a:ext>
  </a:extLst>
</a:theme>
</file>

<file path=ppt/theme/theme2.xml><?xml version="1.0" encoding="utf-8"?>
<a:theme xmlns:a="http://schemas.openxmlformats.org/drawingml/2006/main" name="Office Theme">
  <a:themeElements>
    <a:clrScheme name="Qualcom_March_17_2016">
      <a:dk1>
        <a:sysClr val="windowText" lastClr="000000"/>
      </a:dk1>
      <a:lt1>
        <a:sysClr val="window" lastClr="FFFFFF"/>
      </a:lt1>
      <a:dk2>
        <a:srgbClr val="0033A0"/>
      </a:dk2>
      <a:lt2>
        <a:srgbClr val="C6007E"/>
      </a:lt2>
      <a:accent1>
        <a:srgbClr val="FFB700"/>
      </a:accent1>
      <a:accent2>
        <a:srgbClr val="F38B00"/>
      </a:accent2>
      <a:accent3>
        <a:srgbClr val="E23B1A"/>
      </a:accent3>
      <a:accent4>
        <a:srgbClr val="A2DAD6"/>
      </a:accent4>
      <a:accent5>
        <a:srgbClr val="116182"/>
      </a:accent5>
      <a:accent6>
        <a:srgbClr val="7A4183"/>
      </a:accent6>
      <a:hlink>
        <a:srgbClr val="5EBEB8"/>
      </a:hlink>
      <a:folHlink>
        <a:srgbClr val="368782"/>
      </a:folHlink>
    </a:clrScheme>
    <a:fontScheme name="Qualcomm-2015">
      <a:majorFont>
        <a:latin typeface="Microsoft Sans Serif (Headings)"/>
        <a:ea typeface=""/>
        <a:cs typeface=""/>
      </a:majorFont>
      <a:minorFont>
        <a:latin typeface="Microsoft Sans Serif (Heading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_March_17_2016">
      <a:dk1>
        <a:sysClr val="windowText" lastClr="000000"/>
      </a:dk1>
      <a:lt1>
        <a:sysClr val="window" lastClr="FFFFFF"/>
      </a:lt1>
      <a:dk2>
        <a:srgbClr val="0033A0"/>
      </a:dk2>
      <a:lt2>
        <a:srgbClr val="C6007E"/>
      </a:lt2>
      <a:accent1>
        <a:srgbClr val="FFB700"/>
      </a:accent1>
      <a:accent2>
        <a:srgbClr val="F38B00"/>
      </a:accent2>
      <a:accent3>
        <a:srgbClr val="E23B1A"/>
      </a:accent3>
      <a:accent4>
        <a:srgbClr val="A2DAD6"/>
      </a:accent4>
      <a:accent5>
        <a:srgbClr val="116182"/>
      </a:accent5>
      <a:accent6>
        <a:srgbClr val="7A4183"/>
      </a:accent6>
      <a:hlink>
        <a:srgbClr val="5EBEB8"/>
      </a:hlink>
      <a:folHlink>
        <a:srgbClr val="36878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E8EFDAB73ECEE4A912B515D46BD7A14" ma:contentTypeVersion="1" ma:contentTypeDescription="Create a new document." ma:contentTypeScope="" ma:versionID="50cd034da34a0e4a7573854b1010900b">
  <xsd:schema xmlns:xsd="http://www.w3.org/2001/XMLSchema" xmlns:xs="http://www.w3.org/2001/XMLSchema" xmlns:p="http://schemas.microsoft.com/office/2006/metadata/properties" xmlns:ns2="4e44bc3f-ce38-41c9-9a50-a383b032cd17" xmlns:ns3="237e96fe-81e1-460f-8c80-cdd09d569527" targetNamespace="http://schemas.microsoft.com/office/2006/metadata/properties" ma:root="true" ma:fieldsID="4fb29a8db1d89f48bc5d002bc87915dd" ns2:_="" ns3:_="">
    <xsd:import namespace="4e44bc3f-ce38-41c9-9a50-a383b032cd17"/>
    <xsd:import namespace="237e96fe-81e1-460f-8c80-cdd09d569527"/>
    <xsd:element name="properties">
      <xsd:complexType>
        <xsd:sequence>
          <xsd:element name="documentManagement">
            <xsd:complexType>
              <xsd:all>
                <xsd:element ref="ns2:_dlc_DocId" minOccurs="0"/>
                <xsd:element ref="ns2:_dlc_DocIdUrl" minOccurs="0"/>
                <xsd:element ref="ns2:_dlc_DocIdPersistId" minOccurs="0"/>
                <xsd:element ref="ns3:Ratio"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44bc3f-ce38-41c9-9a50-a383b032cd1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237e96fe-81e1-460f-8c80-cdd09d569527" elementFormDefault="qualified">
    <xsd:import namespace="http://schemas.microsoft.com/office/2006/documentManagement/types"/>
    <xsd:import namespace="http://schemas.microsoft.com/office/infopath/2007/PartnerControls"/>
    <xsd:element name="Ratio" ma:index="11" nillable="true" ma:displayName="Ratio" ma:format="Image" ma:internalName="Ratio">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D0DF48-C762-4ACB-BC5B-1FEFF7DB97DC}">
  <ds:schemaRefs>
    <ds:schemaRef ds:uri="http://schemas.microsoft.com/sharepoint/events"/>
  </ds:schemaRefs>
</ds:datastoreItem>
</file>

<file path=customXml/itemProps2.xml><?xml version="1.0" encoding="utf-8"?>
<ds:datastoreItem xmlns:ds="http://schemas.openxmlformats.org/officeDocument/2006/customXml" ds:itemID="{E4873483-4E0F-4D4D-86F3-E654E7357441}">
  <ds:schemaRefs>
    <ds:schemaRef ds:uri="http://schemas.microsoft.com/sharepoint/v3/contenttype/forms"/>
  </ds:schemaRefs>
</ds:datastoreItem>
</file>

<file path=customXml/itemProps3.xml><?xml version="1.0" encoding="utf-8"?>
<ds:datastoreItem xmlns:ds="http://schemas.openxmlformats.org/officeDocument/2006/customXml" ds:itemID="{E0F114A4-A0F0-47F3-9778-D5BC6DDD8F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44bc3f-ce38-41c9-9a50-a383b032cd17"/>
    <ds:schemaRef ds:uri="237e96fe-81e1-460f-8c80-cdd09d5695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16x9 Corporate External Template</Template>
  <TotalTime>41</TotalTime>
  <Words>385</Words>
  <Application>Microsoft Office PowerPoint</Application>
  <PresentationFormat>Widescreen</PresentationFormat>
  <Paragraphs>63</Paragraphs>
  <Slides>5</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Arial</vt:lpstr>
      <vt:lpstr>Microsoft Sans Serif</vt:lpstr>
      <vt:lpstr>Qualcomm Office Regular</vt:lpstr>
      <vt:lpstr>Tahoma</vt:lpstr>
      <vt:lpstr>Times New Roman</vt:lpstr>
      <vt:lpstr>Verdana</vt:lpstr>
      <vt:lpstr>Wingdings</vt:lpstr>
      <vt:lpstr>Qualcomm</vt:lpstr>
      <vt:lpstr>Pre RAN5#77 - 5G RRC WP Progress– NSA Focus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Corporate External Template</dc:title>
  <dc:creator>Balasubramanian, Vijay (QCT)</dc:creator>
  <cp:lastModifiedBy>Yogesh Tugnawat</cp:lastModifiedBy>
  <cp:revision>6</cp:revision>
  <dcterms:created xsi:type="dcterms:W3CDTF">2017-11-02T15:33:08Z</dcterms:created>
  <dcterms:modified xsi:type="dcterms:W3CDTF">2017-11-02T16:35:04Z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