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C0784-3B56-4506-A898-2221AA6863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30433B-ABFD-4504-ACC2-471126FF9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2C731-9386-4C6E-9D93-0E20F84B9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4C4AE-F0EF-4D7C-A2E7-CA9B28D88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4F8EB-AAC1-4EC9-B50D-4ADD7D543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9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21AC6-6FE2-4A18-8F8E-20D728078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86FA7-18B8-4F11-8D8C-95C4148B1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1D046-3D99-4117-837C-4E18DB541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4AC05-93B9-4C1A-92B0-3A2645997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0E400-E2F4-4CFE-B3F8-AAD26C20E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8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E20E83-A4E9-4147-85D3-F43DDCCAE1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9B9148-2883-4091-9D8C-C496279A5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C5EAD-C9E3-4071-BEE5-F65C7FB4F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354B9-970F-474A-B6BE-F8A3FDDD9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511B3-38F8-49BB-AA13-1AAB488E2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6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E0342-261E-4D83-B236-DE1C1DD35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388BC-F78F-4337-A24E-E3718C1F4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A12F8-157F-4462-89A1-265D93D28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0A3BD-DD2E-48F1-AB0F-BB967BDBB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B359C-F50F-46CD-BB85-3C32F5C03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77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C0CBD-4849-460C-B0E5-E6B3CE85C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698D12-E006-4E04-B098-7EBA20C01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8848C-C697-4073-8C4C-A550501A1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F96E1-F393-4CAD-BE64-F6E6E19D7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49A5F-BAE0-4429-9C7F-575290B74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73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44349-84CC-4FFB-8210-80E5F56DC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73C94-620B-4A80-8103-013A985FA9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CB7A3-0BB1-43A7-BF1F-834099F73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DD3F8-544F-4C25-A8BF-6C6086DD7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EBCF2-FC59-48A4-8057-6A1B9403C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A3EE6-F23D-450D-99BE-3A2544D74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2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C78B5-9629-4B22-A5C0-4DDC71793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DED59E-6292-4D74-8061-13B169E0A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774C6C-6723-4524-95F9-FC62FB399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19BDC9-65A4-44D7-A6DD-E136351B45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0069E8-745F-4182-84A6-E89FA8FF85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8B38FE-0098-4539-9D5D-1F97CBE4E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58E05E-676F-43F6-BAB9-8D98EA7DE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CAF784-BF64-48CF-AB18-45726DC6A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9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961F9-A4AC-4FE5-BBC0-43335548A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D61D68-9D2A-4D7E-A31B-64FEB06AE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F73DDA-319F-4FB1-A399-0053A8B4C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CBBD9B-B1CB-4DA6-90BF-E86F3F5DD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8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D9A390-F10C-4686-8FA1-F8E45069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3FF043-8113-4059-9C12-6E593BF80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2F875-AEC0-4C64-85BD-066CFDC1E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52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8C4B9-C22E-4648-BE66-33D1B75D7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5B2A6-622E-4D66-9C44-E7BEE9DB4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569D2-7E3E-4DC2-A707-83B58EC99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3BED1D-5119-4B7B-9C7E-9E39A8236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06F88D-8705-47AB-800C-CB9E23130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34050C-F8DB-4384-A50B-BFC01E05B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81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F6E4-A8AC-4437-8533-A7358F06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5657CC-85BF-48F3-B370-4313108A7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55E816-B642-41A6-865E-1A391E6AC4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52BE0-142D-46CD-9167-93814266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4DC2F-A2FE-4C95-9A14-4B860996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AABDC4-F5DD-467E-AACC-D00514E12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721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D49DFE-CBA1-49FB-9FEA-15B275032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B28BA5-D8D3-4DE1-AB23-01BE375B4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25446-8081-44EC-8324-68EB2EB2D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21B59-B9CF-4AA6-A18B-D063CCB8BDAC}" type="datetimeFigureOut">
              <a:rPr lang="en-US" smtClean="0"/>
              <a:t>9/20/2017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F1168-F368-4D08-B9DF-EB2D16E032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5E1FF-F8BD-4D6C-B9B7-F2B6DDC651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1D5C6-1CBB-4B1F-93D5-7D9C2F8964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9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DF849-DC0F-4074-B7CF-63E5FFE955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BS/UE channel bandwidth definition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56A8-B1EE-435F-AE10-7AFAEDA857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R4-1709930</a:t>
            </a:r>
          </a:p>
        </p:txBody>
      </p:sp>
    </p:spTree>
    <p:extLst>
      <p:ext uri="{BB962C8B-B14F-4D97-AF65-F5344CB8AC3E}">
        <p14:creationId xmlns:p14="http://schemas.microsoft.com/office/powerpoint/2010/main" val="1032957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4E002-1BA2-41A1-BE2E-15F740D34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UE Channel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8A3D3-070E-4AAB-B3B8-01374C809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UE Channel bandwidth:</a:t>
            </a:r>
            <a:r>
              <a:rPr lang="en-GB" dirty="0"/>
              <a:t> The RF bandwidth supporting a single </a:t>
            </a:r>
            <a:r>
              <a:rPr lang="en-GB" strike="sngStrike" dirty="0">
                <a:solidFill>
                  <a:srgbClr val="FF0000"/>
                </a:solidFill>
              </a:rPr>
              <a:t>E-UTRA </a:t>
            </a:r>
            <a:r>
              <a:rPr lang="en-GB" dirty="0">
                <a:solidFill>
                  <a:srgbClr val="FF0000"/>
                </a:solidFill>
              </a:rPr>
              <a:t>NR</a:t>
            </a:r>
            <a:r>
              <a:rPr lang="en-GB" dirty="0"/>
              <a:t> RF carrier with the transmission bandwidth configured in the uplink or downlink of a cell. The channel bandwidth is measured in MHz and is used as a reference for transmitter and receiver RF requirements.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368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DCB40-98A9-4671-AE5B-EC5FBA099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BS Channel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D2A6C-BC0E-43C4-A297-B582BE901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b="1" dirty="0"/>
              <a:t>BS Channel bandwidth:</a:t>
            </a:r>
            <a:r>
              <a:rPr lang="en-GB" dirty="0"/>
              <a:t> RF bandwidth supporting a single </a:t>
            </a:r>
            <a:r>
              <a:rPr lang="en-GB" strike="sngStrike">
                <a:solidFill>
                  <a:srgbClr val="FF0000"/>
                </a:solidFill>
              </a:rPr>
              <a:t>E-UTRA</a:t>
            </a:r>
            <a:r>
              <a:rPr lang="en-GB">
                <a:solidFill>
                  <a:srgbClr val="FF0000"/>
                </a:solidFill>
              </a:rPr>
              <a:t> NR</a:t>
            </a:r>
            <a:r>
              <a:rPr lang="en-GB"/>
              <a:t> </a:t>
            </a:r>
            <a:r>
              <a:rPr lang="en-GB" dirty="0"/>
              <a:t>RF carrier with the transmission bandwidth configured in the uplink or downlink </a:t>
            </a:r>
            <a:r>
              <a:rPr lang="en-GB" strike="sngStrike" dirty="0">
                <a:solidFill>
                  <a:srgbClr val="FF0000"/>
                </a:solidFill>
              </a:rPr>
              <a:t>of a cell</a:t>
            </a:r>
            <a:r>
              <a:rPr lang="en-GB" dirty="0"/>
              <a:t>.</a:t>
            </a:r>
            <a:endParaRPr lang="sv-SE" dirty="0"/>
          </a:p>
          <a:p>
            <a:pPr lvl="1" hangingPunct="0"/>
            <a:r>
              <a:rPr lang="en-GB" dirty="0"/>
              <a:t>NOTE:	The channel bandwidth is measured in MHz and is used as a reference for transmitter and receiver RF requirements.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NOTE:	It is possible for the BS to transmit to and/or receive from  one or more UE Bandwidth parts that are smaller than or equal to the BS transmission bandwidth configuration, in any part of the BS transmission bandwidth configuration.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79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96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BS/UE channel bandwidth definition</vt:lpstr>
      <vt:lpstr>Proposal: UE Channel bandwidth</vt:lpstr>
      <vt:lpstr>Proposal: BS Channel Bandwidth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Bandwidth Terminology</dc:title>
  <dc:creator>Thomas Chapman</dc:creator>
  <cp:lastModifiedBy>Thomas Chapman</cp:lastModifiedBy>
  <cp:revision>7</cp:revision>
  <dcterms:created xsi:type="dcterms:W3CDTF">2017-09-19T06:51:41Z</dcterms:created>
  <dcterms:modified xsi:type="dcterms:W3CDTF">2017-09-20T10:45:24Z</dcterms:modified>
</cp:coreProperties>
</file>